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384" r:id="rId2"/>
    <p:sldId id="534" r:id="rId3"/>
    <p:sldId id="539" r:id="rId4"/>
    <p:sldId id="366" r:id="rId5"/>
    <p:sldId id="257" r:id="rId6"/>
    <p:sldId id="520" r:id="rId7"/>
    <p:sldId id="260" r:id="rId8"/>
    <p:sldId id="266" r:id="rId9"/>
    <p:sldId id="264" r:id="rId10"/>
    <p:sldId id="256" r:id="rId11"/>
    <p:sldId id="267" r:id="rId12"/>
    <p:sldId id="368" r:id="rId13"/>
    <p:sldId id="271" r:id="rId14"/>
    <p:sldId id="272" r:id="rId15"/>
    <p:sldId id="274" r:id="rId16"/>
    <p:sldId id="273" r:id="rId17"/>
    <p:sldId id="278" r:id="rId18"/>
    <p:sldId id="521" r:id="rId19"/>
    <p:sldId id="270" r:id="rId20"/>
    <p:sldId id="281" r:id="rId21"/>
    <p:sldId id="385" r:id="rId22"/>
    <p:sldId id="387" r:id="rId23"/>
    <p:sldId id="522" r:id="rId24"/>
    <p:sldId id="467" r:id="rId25"/>
    <p:sldId id="468" r:id="rId26"/>
    <p:sldId id="389" r:id="rId27"/>
    <p:sldId id="391" r:id="rId28"/>
    <p:sldId id="392" r:id="rId29"/>
    <p:sldId id="523" r:id="rId30"/>
    <p:sldId id="394" r:id="rId31"/>
    <p:sldId id="524" r:id="rId32"/>
    <p:sldId id="535" r:id="rId33"/>
    <p:sldId id="536" r:id="rId34"/>
    <p:sldId id="540" r:id="rId35"/>
    <p:sldId id="537" r:id="rId36"/>
    <p:sldId id="538" r:id="rId37"/>
    <p:sldId id="395" r:id="rId38"/>
    <p:sldId id="396" r:id="rId39"/>
    <p:sldId id="343" r:id="rId40"/>
    <p:sldId id="344" r:id="rId41"/>
    <p:sldId id="355" r:id="rId42"/>
    <p:sldId id="350" r:id="rId43"/>
    <p:sldId id="353" r:id="rId44"/>
    <p:sldId id="356" r:id="rId45"/>
    <p:sldId id="397" r:id="rId46"/>
    <p:sldId id="398" r:id="rId47"/>
    <p:sldId id="268" r:id="rId48"/>
    <p:sldId id="462" r:id="rId49"/>
    <p:sldId id="463" r:id="rId50"/>
    <p:sldId id="464" r:id="rId51"/>
    <p:sldId id="465" r:id="rId52"/>
    <p:sldId id="301" r:id="rId53"/>
    <p:sldId id="400" r:id="rId54"/>
    <p:sldId id="402" r:id="rId55"/>
    <p:sldId id="461" r:id="rId56"/>
    <p:sldId id="403" r:id="rId57"/>
    <p:sldId id="469" r:id="rId58"/>
    <p:sldId id="470" r:id="rId59"/>
    <p:sldId id="471" r:id="rId60"/>
    <p:sldId id="472" r:id="rId61"/>
    <p:sldId id="473" r:id="rId62"/>
    <p:sldId id="474" r:id="rId63"/>
    <p:sldId id="525" r:id="rId64"/>
    <p:sldId id="475" r:id="rId65"/>
    <p:sldId id="476" r:id="rId66"/>
    <p:sldId id="526" r:id="rId67"/>
    <p:sldId id="478" r:id="rId68"/>
    <p:sldId id="477" r:id="rId69"/>
    <p:sldId id="479" r:id="rId70"/>
    <p:sldId id="480" r:id="rId71"/>
    <p:sldId id="481" r:id="rId72"/>
    <p:sldId id="482" r:id="rId73"/>
    <p:sldId id="483" r:id="rId74"/>
    <p:sldId id="527" r:id="rId75"/>
    <p:sldId id="484" r:id="rId76"/>
    <p:sldId id="485" r:id="rId77"/>
    <p:sldId id="487" r:id="rId78"/>
    <p:sldId id="528" r:id="rId79"/>
    <p:sldId id="529" r:id="rId80"/>
    <p:sldId id="488" r:id="rId81"/>
    <p:sldId id="530" r:id="rId82"/>
    <p:sldId id="489" r:id="rId83"/>
    <p:sldId id="490" r:id="rId84"/>
    <p:sldId id="531" r:id="rId85"/>
    <p:sldId id="532" r:id="rId86"/>
    <p:sldId id="492" r:id="rId87"/>
    <p:sldId id="493" r:id="rId88"/>
    <p:sldId id="494" r:id="rId89"/>
    <p:sldId id="496" r:id="rId90"/>
    <p:sldId id="497" r:id="rId91"/>
    <p:sldId id="498" r:id="rId92"/>
    <p:sldId id="501" r:id="rId93"/>
    <p:sldId id="502" r:id="rId94"/>
    <p:sldId id="503" r:id="rId95"/>
    <p:sldId id="504" r:id="rId96"/>
    <p:sldId id="505" r:id="rId97"/>
    <p:sldId id="506" r:id="rId98"/>
    <p:sldId id="507" r:id="rId99"/>
    <p:sldId id="508" r:id="rId100"/>
    <p:sldId id="509" r:id="rId101"/>
    <p:sldId id="510" r:id="rId102"/>
    <p:sldId id="511" r:id="rId103"/>
    <p:sldId id="512" r:id="rId104"/>
    <p:sldId id="513" r:id="rId105"/>
    <p:sldId id="514" r:id="rId106"/>
    <p:sldId id="515" r:id="rId107"/>
    <p:sldId id="516" r:id="rId108"/>
    <p:sldId id="517" r:id="rId109"/>
    <p:sldId id="519" r:id="rId110"/>
    <p:sldId id="518" r:id="rId1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9484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6075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0218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657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2334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889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059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1246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4646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4676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47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07256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82" y="2886345"/>
            <a:ext cx="4728228" cy="3801041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399121" y="2886346"/>
            <a:ext cx="5646699" cy="3801041"/>
          </a:xfrm>
          <a:prstGeom prst="rect">
            <a:avLst/>
          </a:prstGeom>
          <a:gradFill rotWithShape="1">
            <a:gsLst>
              <a:gs pos="0">
                <a:schemeClr val="bg1">
                  <a:alpha val="56000"/>
                </a:schemeClr>
              </a:gs>
              <a:gs pos="100000">
                <a:schemeClr val="bg1">
                  <a:gamma/>
                  <a:tint val="73725"/>
                  <a:invGamma/>
                </a:schemeClr>
              </a:gs>
            </a:gsLst>
            <a:lin ang="5400000" scaled="1"/>
          </a:gra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endParaRPr lang="it-IT" altLang="it-IT" sz="11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32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CLUB </a:t>
            </a:r>
            <a:r>
              <a:rPr lang="it-IT" altLang="it-IT" sz="3200" b="1" dirty="0">
                <a:solidFill>
                  <a:srgbClr val="FFFF00"/>
                </a:solidFill>
                <a:latin typeface="Garamond" panose="02020404030301010803" pitchFamily="18" charset="0"/>
              </a:rPr>
              <a:t>ALPINO ITALIANO</a:t>
            </a:r>
          </a:p>
          <a:p>
            <a:pPr algn="ctr" eaLnBrk="1" hangingPunct="1"/>
            <a:endParaRPr lang="it-IT" altLang="it-IT" sz="14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24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PROGETTO SCUOLA</a:t>
            </a:r>
            <a:endParaRPr lang="it-IT" altLang="it-IT" sz="24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altLang="it-IT" sz="2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XXXIX Corso di Formazione</a:t>
            </a:r>
          </a:p>
          <a:p>
            <a:pPr algn="ctr"/>
            <a:endParaRPr lang="it-IT" altLang="it-IT" sz="16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Dal </a:t>
            </a:r>
            <a:r>
              <a:rPr lang="it-IT" b="1" dirty="0">
                <a:solidFill>
                  <a:srgbClr val="92D050"/>
                </a:solidFill>
                <a:latin typeface="Garamond" panose="02020404030301010803" pitchFamily="18" charset="0"/>
              </a:rPr>
              <a:t>Vesuvio alla penisola sorrentina</a:t>
            </a:r>
            <a:r>
              <a:rPr lang="it-IT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Natura, popolazione impatto ambientale e sviluppo sostenibile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2000" b="1" i="1" dirty="0">
                <a:latin typeface="Garamond" panose="02020404030301010803" pitchFamily="18" charset="0"/>
              </a:rPr>
              <a:t> </a:t>
            </a:r>
            <a:r>
              <a:rPr lang="it-IT" sz="20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(Napoli)</a:t>
            </a: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</a:t>
            </a:r>
            <a:r>
              <a:rPr lang="it-IT" sz="1400" b="1" dirty="0">
                <a:solidFill>
                  <a:srgbClr val="FFFF00"/>
                </a:solidFill>
                <a:latin typeface="Garamond" panose="02020404030301010803" pitchFamily="18" charset="0"/>
              </a:rPr>
              <a:t>– </a:t>
            </a:r>
            <a:r>
              <a:rPr lang="it-IT" sz="14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Domenica 3 novembre 2019</a:t>
            </a:r>
            <a:endParaRPr lang="it-IT" sz="1400" b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82" y="91832"/>
            <a:ext cx="11868538" cy="231546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9025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5504952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6" name="Rettangolo 5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405" y="0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5558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323" y="127066"/>
            <a:ext cx="10593861" cy="6601689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99806" y="5580922"/>
            <a:ext cx="1227437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PIETRARSA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</a:rPr>
              <a:t>Museo nazionale ferroviario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761229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205" y="172994"/>
            <a:ext cx="9621795" cy="6579229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169788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4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071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41" y="97555"/>
            <a:ext cx="10333711" cy="6701680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99806" y="5580922"/>
            <a:ext cx="1227437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PIETRARSA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</a:rPr>
              <a:t>Museo nazionale ferroviario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0973049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529476" y="1097592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corso nazionale di 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insegnanti</a:t>
            </a:r>
            <a:endParaRPr lang="it-IT" sz="1200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 smtClean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 smtClean="0">
                <a:latin typeface="Garamond" panose="02020404030301010803" pitchFamily="18" charset="0"/>
              </a:rPr>
              <a:t> </a:t>
            </a:r>
            <a:endParaRPr lang="it-IT" sz="1600" b="1" dirty="0" smtClean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(Napoli)</a:t>
            </a:r>
          </a:p>
          <a:p>
            <a:pPr algn="ctr"/>
            <a:endParaRPr lang="it-IT" sz="1600" b="1" i="1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  <a:endParaRPr lang="it-IT" sz="1000" b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130" y="0"/>
            <a:ext cx="9144000" cy="6858000"/>
          </a:xfrm>
          <a:prstGeom prst="rect">
            <a:avLst/>
          </a:prstGeom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4343" y="137824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116801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6778" y="87869"/>
            <a:ext cx="9984260" cy="6656173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8260199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167" y="0"/>
            <a:ext cx="9144000" cy="6858000"/>
          </a:xfrm>
          <a:prstGeom prst="rect">
            <a:avLst/>
          </a:prstGeom>
        </p:spPr>
      </p:pic>
      <p:sp useBgFill="1">
        <p:nvSpPr>
          <p:cNvPr id="3" name="Rettangolo 2"/>
          <p:cNvSpPr/>
          <p:nvPr/>
        </p:nvSpPr>
        <p:spPr>
          <a:xfrm>
            <a:off x="10512538" y="740229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7405" y="5403044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058378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507" y="148281"/>
            <a:ext cx="10533883" cy="6595539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008250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563" y="292637"/>
            <a:ext cx="11590638" cy="5193763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7308" y="548640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3804" y="548640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28535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879" y="500881"/>
            <a:ext cx="11541614" cy="5883443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2827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16" y="94564"/>
            <a:ext cx="10585005" cy="6628819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66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31" y="150000"/>
            <a:ext cx="10435249" cy="6637978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4411803" y="6282785"/>
            <a:ext cx="4584415" cy="446276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CASTELLAMMARE DI STABIA (NA)</a:t>
            </a:r>
          </a:p>
          <a:p>
            <a:r>
              <a:rPr lang="it-IT" sz="1100" i="1" dirty="0" smtClean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39° corso CAI-Scuola</a:t>
            </a:r>
            <a:endParaRPr lang="it-IT" sz="1100" i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2812" y="6282785"/>
            <a:ext cx="593124" cy="505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9361" y="6277232"/>
            <a:ext cx="655847" cy="51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9418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5" y="112169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589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  <p:sp>
        <p:nvSpPr>
          <p:cNvPr id="7" name="Titolo 5"/>
          <p:cNvSpPr txBox="1">
            <a:spLocks/>
          </p:cNvSpPr>
          <p:nvPr/>
        </p:nvSpPr>
        <p:spPr>
          <a:xfrm>
            <a:off x="10497795" y="3325651"/>
            <a:ext cx="1400433" cy="83099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SORRENTO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Porto turistico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75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238" y="-24714"/>
            <a:ext cx="9141523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733902" y="3160894"/>
            <a:ext cx="1400433" cy="83099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Porto turistico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7079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ttangolo 3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9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07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2016" y="269629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102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635048" y="3032177"/>
            <a:ext cx="1400433" cy="138499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ANACAPRI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  <a:effectLst/>
              </a:rPr>
              <a:t>Percorso escursionistico-paesaggistico con salita al Monte Solaro, 589 m</a:t>
            </a:r>
          </a:p>
        </p:txBody>
      </p:sp>
    </p:spTree>
    <p:extLst>
      <p:ext uri="{BB962C8B-B14F-4D97-AF65-F5344CB8AC3E}">
        <p14:creationId xmlns:p14="http://schemas.microsoft.com/office/powerpoint/2010/main" val="405238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5278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341" y="0"/>
            <a:ext cx="9374659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80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139" y="0"/>
            <a:ext cx="9895721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7382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7577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076" y="74140"/>
            <a:ext cx="9827740" cy="6680887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659761" y="2722085"/>
            <a:ext cx="1400433" cy="138499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CASTELLAM-MARE  DI STABIA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Terrazze Hotel </a:t>
            </a:r>
            <a:r>
              <a:rPr lang="it-IT" sz="1200" i="1" dirty="0" err="1" smtClean="0">
                <a:solidFill>
                  <a:srgbClr val="FFFF00"/>
                </a:solidFill>
                <a:effectLst/>
                <a:latin typeface="+mn-lt"/>
              </a:rPr>
              <a:t>Miramare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7764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733902" y="2883896"/>
            <a:ext cx="1400433" cy="138499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ANACAPRI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  <a:effectLst/>
              </a:rPr>
              <a:t>Percorso escursionistico-paesaggistico con salita al Monte Solaro, 589 m</a:t>
            </a:r>
          </a:p>
        </p:txBody>
      </p:sp>
    </p:spTree>
    <p:extLst>
      <p:ext uri="{BB962C8B-B14F-4D97-AF65-F5344CB8AC3E}">
        <p14:creationId xmlns:p14="http://schemas.microsoft.com/office/powerpoint/2010/main" val="20833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339" y="-8237"/>
            <a:ext cx="9861322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7809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ttangolo 4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632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649" y="140866"/>
            <a:ext cx="9753600" cy="6577090"/>
          </a:xfrm>
          <a:prstGeom prst="rect">
            <a:avLst/>
          </a:prstGeom>
          <a:ln w="38100" cap="sq">
            <a:solidFill>
              <a:schemeClr val="bg1">
                <a:lumMod val="65000"/>
                <a:lumOff val="3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44432" y="2679321"/>
            <a:ext cx="1400433" cy="212365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ANACAPRI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  <a:effectLst/>
              </a:rPr>
              <a:t>Percorso escursionistico-paesaggistico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del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Monte Solaro,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discesa per le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creste fino al belvedere della </a:t>
            </a:r>
            <a:r>
              <a:rPr lang="it-IT" sz="1200" i="1" dirty="0" err="1">
                <a:solidFill>
                  <a:srgbClr val="FFFF00"/>
                </a:solidFill>
                <a:effectLst/>
              </a:rPr>
              <a:t>Migliera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 – Faro di Punta Carena </a:t>
            </a:r>
          </a:p>
        </p:txBody>
      </p:sp>
    </p:spTree>
    <p:extLst>
      <p:ext uri="{BB962C8B-B14F-4D97-AF65-F5344CB8AC3E}">
        <p14:creationId xmlns:p14="http://schemas.microsoft.com/office/powerpoint/2010/main" val="9162355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51541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20" y="65902"/>
            <a:ext cx="9885404" cy="6705601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69725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12" y="82378"/>
            <a:ext cx="10779771" cy="6623222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263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482639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7" name="Rettangolo 6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43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7121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25665" y="2769937"/>
            <a:ext cx="1400433" cy="212365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ANACAPRI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  <a:effectLst/>
              </a:rPr>
              <a:t>Percorso escursionistico-paesaggistico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del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Monte Solaro,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discesa per le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creste fino al belvedere della </a:t>
            </a:r>
            <a:r>
              <a:rPr lang="it-IT" sz="1200" i="1" dirty="0" err="1">
                <a:solidFill>
                  <a:srgbClr val="FFFF00"/>
                </a:solidFill>
                <a:effectLst/>
              </a:rPr>
              <a:t>Migliera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 – Faro di Punta Carena </a:t>
            </a:r>
          </a:p>
        </p:txBody>
      </p:sp>
    </p:spTree>
    <p:extLst>
      <p:ext uri="{BB962C8B-B14F-4D97-AF65-F5344CB8AC3E}">
        <p14:creationId xmlns:p14="http://schemas.microsoft.com/office/powerpoint/2010/main" val="120438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482639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7" name="Rettangolo 6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857" y="110216"/>
            <a:ext cx="9983202" cy="6697337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839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743086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8238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2955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25665" y="2704035"/>
            <a:ext cx="1400433" cy="212365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ANACAPRI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  <a:effectLst/>
              </a:rPr>
              <a:t>Percorso escursionistico-paesaggistico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del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Monte Solaro,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discesa per le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creste fino al belvedere della </a:t>
            </a:r>
            <a:r>
              <a:rPr lang="it-IT" sz="1200" i="1" dirty="0" err="1">
                <a:solidFill>
                  <a:srgbClr val="FFFF00"/>
                </a:solidFill>
                <a:effectLst/>
              </a:rPr>
              <a:t>Migliera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 – Faro di Punta Carena </a:t>
            </a:r>
          </a:p>
        </p:txBody>
      </p:sp>
    </p:spTree>
    <p:extLst>
      <p:ext uri="{BB962C8B-B14F-4D97-AF65-F5344CB8AC3E}">
        <p14:creationId xmlns:p14="http://schemas.microsoft.com/office/powerpoint/2010/main" val="318570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33902" y="3160894"/>
            <a:ext cx="1400433" cy="83099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SORRENTO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Centro storico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10870" y="207186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53495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762915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62" y="0"/>
            <a:ext cx="10049821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33902" y="2976228"/>
            <a:ext cx="1400433" cy="12003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SORRENTO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C</a:t>
            </a:r>
            <a:r>
              <a:rPr lang="it-IT" sz="1200" i="1" dirty="0" smtClean="0">
                <a:solidFill>
                  <a:srgbClr val="FFFF00"/>
                </a:solidFill>
              </a:rPr>
              <a:t>attedrale </a:t>
            </a:r>
            <a:r>
              <a:rPr lang="it-IT" sz="1200" i="1" dirty="0">
                <a:solidFill>
                  <a:srgbClr val="FFFF00"/>
                </a:solidFill>
              </a:rPr>
              <a:t>dei Santi Filippo e </a:t>
            </a:r>
            <a:r>
              <a:rPr lang="it-IT" sz="1200" i="1" dirty="0" smtClean="0">
                <a:solidFill>
                  <a:srgbClr val="FFFF00"/>
                </a:solidFill>
              </a:rPr>
              <a:t>Giacomo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036367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166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90" y="84437"/>
            <a:ext cx="10313221" cy="6711779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733902" y="3068561"/>
            <a:ext cx="1400433" cy="10156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SORRENTO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Chiostro di San Francesco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569998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3014" y="766723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636" y="0"/>
            <a:ext cx="9376728" cy="6858000"/>
          </a:xfrm>
          <a:prstGeom prst="rect">
            <a:avLst/>
          </a:prstGeom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10970802" y="2935039"/>
            <a:ext cx="1070919" cy="12003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Visita agli scavi archeologici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949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11" y="69431"/>
            <a:ext cx="10290505" cy="6710309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981038" y="3000941"/>
            <a:ext cx="1128583" cy="12003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- anfiteatro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523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6242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6325" y="113210"/>
            <a:ext cx="1062680" cy="913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77" y="113210"/>
            <a:ext cx="10752917" cy="6598627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791567" y="3009179"/>
            <a:ext cx="1400433" cy="12003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CASTELLAM-MARE  DI STABIA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Porto turistico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6884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368" y="98852"/>
            <a:ext cx="9144000" cy="6619103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0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01547" y="211022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5" name="Rettangolo 4"/>
          <p:cNvSpPr/>
          <p:nvPr/>
        </p:nvSpPr>
        <p:spPr>
          <a:xfrm>
            <a:off x="10586680" y="1489521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634" y="0"/>
            <a:ext cx="100437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90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8238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10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1853" y="4606612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33" y="0"/>
            <a:ext cx="9144000" cy="6858000"/>
          </a:xfrm>
          <a:prstGeom prst="rect">
            <a:avLst/>
          </a:prstGeom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10766854" y="2718959"/>
            <a:ext cx="1243913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- </a:t>
            </a:r>
            <a:r>
              <a:rPr lang="it-IT" sz="1200" i="1" dirty="0" err="1">
                <a:solidFill>
                  <a:srgbClr val="FFFF00"/>
                </a:solidFill>
                <a:effectLst/>
                <a:latin typeface="+mn-lt"/>
              </a:rPr>
              <a:t>Praedia</a:t>
            </a:r>
            <a:r>
              <a:rPr lang="it-IT" sz="1200" i="1" dirty="0">
                <a:solidFill>
                  <a:srgbClr val="FFFF00"/>
                </a:solidFill>
                <a:effectLst/>
                <a:latin typeface="+mn-lt"/>
              </a:rPr>
              <a:t> di Giulia </a:t>
            </a:r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Felice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076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326" y="0"/>
            <a:ext cx="93931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93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489388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7" name="Rettangolo 6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8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7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259" y="67392"/>
            <a:ext cx="10280822" cy="6679397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96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547" y="0"/>
            <a:ext cx="9718906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191642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13" y="-8238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970802" y="2935039"/>
            <a:ext cx="1070919" cy="12003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Visita agli scavi archeologici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62640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773" y="78259"/>
            <a:ext cx="9654745" cy="6643818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201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20" y="109150"/>
            <a:ext cx="9646508" cy="6645877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5294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108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  <p:sp useBgFill="1">
        <p:nvSpPr>
          <p:cNvPr id="3" name="Rettangolo 2"/>
          <p:cNvSpPr/>
          <p:nvPr/>
        </p:nvSpPr>
        <p:spPr>
          <a:xfrm>
            <a:off x="10644343" y="2058283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9210" y="1028568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854767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0356" y="162993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32" y="129586"/>
            <a:ext cx="9680586" cy="6614945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itolo 5"/>
          <p:cNvSpPr txBox="1">
            <a:spLocks/>
          </p:cNvSpPr>
          <p:nvPr/>
        </p:nvSpPr>
        <p:spPr>
          <a:xfrm>
            <a:off x="10695890" y="2744560"/>
            <a:ext cx="1219199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orto dei fuggiaschi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7614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57" y="74141"/>
            <a:ext cx="10318547" cy="6694564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194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68" y="28832"/>
            <a:ext cx="9761837" cy="6790039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5133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022" y="55639"/>
            <a:ext cx="10247870" cy="6732340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14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75" y="115330"/>
            <a:ext cx="9431790" cy="6656173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88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29" y="0"/>
            <a:ext cx="5143500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171" y="0"/>
            <a:ext cx="5145734" cy="6858000"/>
          </a:xfrm>
          <a:prstGeom prst="rect">
            <a:avLst/>
          </a:prstGeom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5102" y="978084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60047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846" y="0"/>
            <a:ext cx="100443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83916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80" y="174599"/>
            <a:ext cx="10058400" cy="668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35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6386" y="551252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24" y="65902"/>
            <a:ext cx="9784690" cy="6697363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776386" y="3017417"/>
            <a:ext cx="1400433" cy="12003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CASTELLAM-MARE  DI STABIA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Porto turistico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2598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075" y="0"/>
            <a:ext cx="9144000" cy="6858000"/>
          </a:xfrm>
          <a:prstGeom prst="rect">
            <a:avLst/>
          </a:prstGeom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482639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63640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9058" y="74140"/>
            <a:ext cx="9362707" cy="6689125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515955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619458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264" y="83149"/>
            <a:ext cx="9168714" cy="670972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8639958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681" y="-8238"/>
            <a:ext cx="95186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95347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7078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37149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1683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840996" y="2811292"/>
            <a:ext cx="1169772" cy="1200329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il lupanare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05778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070" y="164172"/>
            <a:ext cx="9754934" cy="6550890"/>
          </a:xfrm>
          <a:prstGeom prst="rect">
            <a:avLst/>
          </a:prstGeom>
          <a:ln w="38100" cap="sq">
            <a:solidFill>
              <a:schemeClr val="bg1">
                <a:lumMod val="65000"/>
                <a:lumOff val="3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3594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6386" y="551252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395" y="-8238"/>
            <a:ext cx="957862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9245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37" y="205947"/>
            <a:ext cx="10863221" cy="6498534"/>
          </a:xfrm>
          <a:prstGeom prst="rect">
            <a:avLst/>
          </a:prstGeom>
          <a:ln w="38100" cap="sq">
            <a:solidFill>
              <a:schemeClr val="bg1">
                <a:lumMod val="65000"/>
                <a:lumOff val="3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368246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corso nazionale di 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insegnanti</a:t>
            </a:r>
            <a:endParaRPr lang="it-IT" sz="1200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 smtClean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 smtClean="0">
                <a:latin typeface="Garamond" panose="02020404030301010803" pitchFamily="18" charset="0"/>
              </a:rPr>
              <a:t> </a:t>
            </a:r>
            <a:endParaRPr lang="it-IT" sz="1600" b="1" dirty="0" smtClean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(Napoli)</a:t>
            </a:r>
          </a:p>
          <a:p>
            <a:pPr algn="ctr"/>
            <a:endParaRPr lang="it-IT" sz="1600" b="1" i="1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  <a:endParaRPr lang="it-IT" sz="1000" b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16" y="147104"/>
            <a:ext cx="10340131" cy="6459642"/>
          </a:xfrm>
          <a:prstGeom prst="rect">
            <a:avLst/>
          </a:prstGeom>
          <a:ln w="38100" cap="sq">
            <a:solidFill>
              <a:schemeClr val="bg1">
                <a:lumMod val="65000"/>
                <a:lumOff val="3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101402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456" y="90617"/>
            <a:ext cx="8916544" cy="6661397"/>
          </a:xfrm>
          <a:prstGeom prst="rect">
            <a:avLst/>
          </a:prstGeom>
          <a:ln w="38100" cap="sq">
            <a:solidFill>
              <a:schemeClr val="bg1">
                <a:lumMod val="65000"/>
                <a:lumOff val="3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840996" y="2811292"/>
            <a:ext cx="1169772" cy="1200329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il lupanare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375898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08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27391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264" y="85980"/>
            <a:ext cx="8925015" cy="6693761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00952" y="2832695"/>
            <a:ext cx="1178010" cy="1200329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</a:t>
            </a: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Il foro 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823580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6426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26897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518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50378" y="2718959"/>
            <a:ext cx="1260389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Il foro. Tempio di Giove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9558172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38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77195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89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00952" y="2832695"/>
            <a:ext cx="1178010" cy="1200329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</a:t>
            </a: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Il foro 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14090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643" y="90616"/>
            <a:ext cx="9926595" cy="6672649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832757" y="2883895"/>
            <a:ext cx="1301578" cy="138499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CASTELLAM-MARE  DI STABIA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Aliscafo per Capri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5800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362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63466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762" y="848496"/>
            <a:ext cx="11642946" cy="5560542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743863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644343" y="1341591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48" y="65903"/>
            <a:ext cx="10058400" cy="6684429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9210" y="41791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31886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658" y="0"/>
            <a:ext cx="9562411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9536939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081" y="0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865708" y="2718959"/>
            <a:ext cx="1145059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Villa dei misteri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8447313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752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81871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52068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458" y="127351"/>
            <a:ext cx="10132541" cy="6631794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069237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714" y="0"/>
            <a:ext cx="9783457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42140" y="2736502"/>
            <a:ext cx="1145059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Villa dei misteri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594610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697" y="189470"/>
            <a:ext cx="4843849" cy="6458465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286" y="889687"/>
            <a:ext cx="7567848" cy="4931704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5526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8238"/>
            <a:ext cx="9144000" cy="6858000"/>
          </a:xfrm>
          <a:prstGeom prst="rect">
            <a:avLst/>
          </a:prstGeom>
          <a:ln>
            <a:solidFill>
              <a:schemeClr val="bg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931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529476" y="1218615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33" y="88926"/>
            <a:ext cx="9638959" cy="6657863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4343" y="28610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581560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8238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99806" y="5580922"/>
            <a:ext cx="1227437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PIETRARSA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</a:rPr>
              <a:t>Museo nazionale ferroviario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7018332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47179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4000" y="1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23130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173" y="170934"/>
            <a:ext cx="9712410" cy="6551141"/>
          </a:xfrm>
          <a:prstGeom prst="rect">
            <a:avLst/>
          </a:prstGeom>
          <a:ln w="38100" cap="sq">
            <a:solidFill>
              <a:schemeClr val="bg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99806" y="5580922"/>
            <a:ext cx="1227437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PIETRARSA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</a:rPr>
              <a:t>Museo nazionale ferroviario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1198721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" y="0"/>
            <a:ext cx="97560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27347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529476" y="1097592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949" y="0"/>
            <a:ext cx="9302739" cy="6858000"/>
          </a:xfrm>
          <a:prstGeom prst="rect">
            <a:avLst/>
          </a:prstGeom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4343" y="24491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35956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562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99806" y="5580922"/>
            <a:ext cx="1227437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PIETRARSA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</a:rPr>
              <a:t>Museo nazionale ferroviario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0449251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01473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92392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716</TotalTime>
  <Words>470</Words>
  <Application>Microsoft Office PowerPoint</Application>
  <PresentationFormat>Widescreen</PresentationFormat>
  <Paragraphs>306</Paragraphs>
  <Slides>110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110</vt:i4>
      </vt:variant>
    </vt:vector>
  </HeadingPairs>
  <TitlesOfParts>
    <vt:vector size="119" baseType="lpstr">
      <vt:lpstr>AR ESSENCE</vt:lpstr>
      <vt:lpstr>Arial</vt:lpstr>
      <vt:lpstr>Calibri</vt:lpstr>
      <vt:lpstr>Century Schoolbook</vt:lpstr>
      <vt:lpstr>Garamond</vt:lpstr>
      <vt:lpstr>Times New Roman</vt:lpstr>
      <vt:lpstr>Trebuchet MS</vt:lpstr>
      <vt:lpstr>Wingdings 2</vt:lpstr>
      <vt:lpstr>View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Eccidio di Forno</dc:title>
  <dc:creator>Utente Windows</dc:creator>
  <cp:lastModifiedBy>francesco carrer</cp:lastModifiedBy>
  <cp:revision>72</cp:revision>
  <dcterms:created xsi:type="dcterms:W3CDTF">2018-05-04T06:52:41Z</dcterms:created>
  <dcterms:modified xsi:type="dcterms:W3CDTF">2019-11-11T18:32:40Z</dcterms:modified>
</cp:coreProperties>
</file>