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384" r:id="rId2"/>
    <p:sldId id="539" r:id="rId3"/>
    <p:sldId id="540" r:id="rId4"/>
    <p:sldId id="366" r:id="rId5"/>
    <p:sldId id="257" r:id="rId6"/>
    <p:sldId id="256" r:id="rId7"/>
    <p:sldId id="266" r:id="rId8"/>
    <p:sldId id="264" r:id="rId9"/>
    <p:sldId id="267" r:id="rId10"/>
    <p:sldId id="368" r:id="rId11"/>
    <p:sldId id="367" r:id="rId12"/>
    <p:sldId id="271" r:id="rId13"/>
    <p:sldId id="272" r:id="rId14"/>
    <p:sldId id="274" r:id="rId15"/>
    <p:sldId id="273" r:id="rId16"/>
    <p:sldId id="520" r:id="rId17"/>
    <p:sldId id="269" r:id="rId18"/>
    <p:sldId id="270" r:id="rId19"/>
    <p:sldId id="281" r:id="rId20"/>
    <p:sldId id="385" r:id="rId21"/>
    <p:sldId id="387" r:id="rId22"/>
    <p:sldId id="521" r:id="rId23"/>
    <p:sldId id="467" r:id="rId24"/>
    <p:sldId id="468" r:id="rId25"/>
    <p:sldId id="522" r:id="rId26"/>
    <p:sldId id="389" r:id="rId27"/>
    <p:sldId id="390" r:id="rId28"/>
    <p:sldId id="392" r:id="rId29"/>
    <p:sldId id="523" r:id="rId30"/>
    <p:sldId id="393" r:id="rId31"/>
    <p:sldId id="395" r:id="rId32"/>
    <p:sldId id="541" r:id="rId33"/>
    <p:sldId id="542" r:id="rId34"/>
    <p:sldId id="543" r:id="rId35"/>
    <p:sldId id="544" r:id="rId36"/>
    <p:sldId id="545" r:id="rId37"/>
    <p:sldId id="396" r:id="rId38"/>
    <p:sldId id="343" r:id="rId39"/>
    <p:sldId id="344" r:id="rId40"/>
    <p:sldId id="355" r:id="rId41"/>
    <p:sldId id="350" r:id="rId42"/>
    <p:sldId id="353" r:id="rId43"/>
    <p:sldId id="356" r:id="rId44"/>
    <p:sldId id="397" r:id="rId45"/>
    <p:sldId id="398" r:id="rId46"/>
    <p:sldId id="268" r:id="rId47"/>
    <p:sldId id="462" r:id="rId48"/>
    <p:sldId id="463" r:id="rId49"/>
    <p:sldId id="464" r:id="rId50"/>
    <p:sldId id="465" r:id="rId51"/>
    <p:sldId id="301" r:id="rId52"/>
    <p:sldId id="400" r:id="rId53"/>
    <p:sldId id="402" r:id="rId54"/>
    <p:sldId id="461" r:id="rId55"/>
    <p:sldId id="403" r:id="rId56"/>
    <p:sldId id="469" r:id="rId57"/>
    <p:sldId id="470" r:id="rId58"/>
    <p:sldId id="471" r:id="rId59"/>
    <p:sldId id="472" r:id="rId60"/>
    <p:sldId id="473" r:id="rId61"/>
    <p:sldId id="474" r:id="rId62"/>
    <p:sldId id="475" r:id="rId63"/>
    <p:sldId id="476" r:id="rId64"/>
    <p:sldId id="478" r:id="rId65"/>
    <p:sldId id="479" r:id="rId66"/>
    <p:sldId id="481" r:id="rId67"/>
    <p:sldId id="482" r:id="rId68"/>
    <p:sldId id="483" r:id="rId69"/>
    <p:sldId id="484" r:id="rId70"/>
    <p:sldId id="485" r:id="rId71"/>
    <p:sldId id="486" r:id="rId72"/>
    <p:sldId id="488" r:id="rId73"/>
    <p:sldId id="489" r:id="rId74"/>
    <p:sldId id="490" r:id="rId75"/>
    <p:sldId id="491" r:id="rId76"/>
    <p:sldId id="524" r:id="rId77"/>
    <p:sldId id="492" r:id="rId78"/>
    <p:sldId id="527" r:id="rId79"/>
    <p:sldId id="528" r:id="rId80"/>
    <p:sldId id="525" r:id="rId81"/>
    <p:sldId id="526" r:id="rId82"/>
    <p:sldId id="493" r:id="rId83"/>
    <p:sldId id="496" r:id="rId84"/>
    <p:sldId id="497" r:id="rId85"/>
    <p:sldId id="529" r:id="rId86"/>
    <p:sldId id="499" r:id="rId87"/>
    <p:sldId id="500" r:id="rId88"/>
    <p:sldId id="503" r:id="rId89"/>
    <p:sldId id="504" r:id="rId90"/>
    <p:sldId id="505" r:id="rId91"/>
    <p:sldId id="506" r:id="rId92"/>
    <p:sldId id="508" r:id="rId93"/>
    <p:sldId id="509" r:id="rId94"/>
    <p:sldId id="530" r:id="rId95"/>
    <p:sldId id="510" r:id="rId96"/>
    <p:sldId id="511" r:id="rId97"/>
    <p:sldId id="512" r:id="rId98"/>
    <p:sldId id="513" r:id="rId99"/>
    <p:sldId id="514" r:id="rId100"/>
    <p:sldId id="515" r:id="rId101"/>
    <p:sldId id="516" r:id="rId102"/>
    <p:sldId id="517" r:id="rId103"/>
    <p:sldId id="518" r:id="rId104"/>
    <p:sldId id="519" r:id="rId105"/>
    <p:sldId id="531" r:id="rId106"/>
    <p:sldId id="532" r:id="rId107"/>
    <p:sldId id="533" r:id="rId108"/>
    <p:sldId id="534" r:id="rId109"/>
    <p:sldId id="535" r:id="rId110"/>
    <p:sldId id="536" r:id="rId111"/>
    <p:sldId id="537" r:id="rId112"/>
    <p:sldId id="538" r:id="rId1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654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518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68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734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8083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1991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940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754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435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017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082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11/11/2019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28647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9" y="2886347"/>
            <a:ext cx="4728228" cy="380104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84341" y="2886347"/>
            <a:ext cx="5646699" cy="3801041"/>
          </a:xfrm>
          <a:prstGeom prst="rect">
            <a:avLst/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chemeClr val="bg1">
                  <a:gamma/>
                  <a:tint val="73725"/>
                  <a:invGamma/>
                </a:schemeClr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endParaRPr lang="it-IT" altLang="it-IT" sz="11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CLUB </a:t>
            </a:r>
            <a:r>
              <a:rPr lang="it-IT" altLang="it-IT" sz="3200" b="1" dirty="0">
                <a:solidFill>
                  <a:srgbClr val="FFFF00"/>
                </a:solidFill>
                <a:latin typeface="Garamond" panose="02020404030301010803" pitchFamily="18" charset="0"/>
              </a:rPr>
              <a:t>ALPINO ITALIANO</a:t>
            </a:r>
          </a:p>
          <a:p>
            <a:pPr algn="ctr" eaLnBrk="1" hangingPunct="1"/>
            <a:endParaRPr lang="it-IT" altLang="it-IT" sz="14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24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PROGETTO SCUOLA</a:t>
            </a:r>
            <a:endParaRPr lang="it-IT" altLang="it-IT" sz="2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altLang="it-IT" sz="2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XXXIX Corso di Formazione</a:t>
            </a:r>
          </a:p>
          <a:p>
            <a:pPr algn="ctr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</a:t>
            </a:r>
            <a:r>
              <a:rPr lang="it-IT" b="1" dirty="0">
                <a:solidFill>
                  <a:srgbClr val="92D050"/>
                </a:solidFill>
                <a:latin typeface="Garamond" panose="02020404030301010803" pitchFamily="18" charset="0"/>
              </a:rPr>
              <a:t>Vesuvio alla penisola sorrentina</a:t>
            </a:r>
            <a:r>
              <a:rPr lang="it-IT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Natura, popolazione impatto ambientale e sviluppo sostenibile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2000" b="1" i="1" dirty="0">
                <a:latin typeface="Garamond" panose="02020404030301010803" pitchFamily="18" charset="0"/>
              </a:rPr>
              <a:t> </a:t>
            </a:r>
            <a:r>
              <a:rPr lang="it-IT" sz="20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</a:t>
            </a:r>
            <a:r>
              <a:rPr lang="it-IT" sz="1400" b="1" dirty="0">
                <a:solidFill>
                  <a:srgbClr val="FFFF00"/>
                </a:solidFill>
                <a:latin typeface="Garamond" panose="02020404030301010803" pitchFamily="18" charset="0"/>
              </a:rPr>
              <a:t>– </a:t>
            </a:r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Domenica 3 novembre 2019</a:t>
            </a:r>
            <a:endParaRPr lang="it-IT" sz="14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2" y="91832"/>
            <a:ext cx="11868538" cy="231546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9025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5" y="112169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97" y="0"/>
            <a:ext cx="91431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96405837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8008250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12853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9941830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0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2285" y="4950940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282764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07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46531233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020979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33215309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205" y="0"/>
            <a:ext cx="10157253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9878847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62" y="164757"/>
            <a:ext cx="10947318" cy="6577020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379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3160894"/>
            <a:ext cx="1400433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432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78" y="117939"/>
            <a:ext cx="11528499" cy="6645325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845294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87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692714" y="2921168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0972" y="2075935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70189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8719" y="0"/>
            <a:ext cx="5453281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41746" y="857250"/>
            <a:ext cx="6858000" cy="51435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3402" y="2092410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92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3160894"/>
            <a:ext cx="1400433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07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ttangolo 3"/>
          <p:cNvSpPr/>
          <p:nvPr/>
        </p:nvSpPr>
        <p:spPr>
          <a:xfrm>
            <a:off x="10561965" y="1124286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94" y="163579"/>
            <a:ext cx="10200791" cy="6584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780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88397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15" y="88396"/>
            <a:ext cx="4993795" cy="665839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455" y="1326292"/>
            <a:ext cx="6911546" cy="518365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5238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162" y="0"/>
            <a:ext cx="9144000" cy="6858000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2883896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con salita al Monte Solaro, 589 m</a:t>
            </a:r>
          </a:p>
        </p:txBody>
      </p:sp>
    </p:spTree>
    <p:extLst>
      <p:ext uri="{BB962C8B-B14F-4D97-AF65-F5344CB8AC3E}">
        <p14:creationId xmlns:p14="http://schemas.microsoft.com/office/powerpoint/2010/main" val="26527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95" y="65902"/>
            <a:ext cx="10058400" cy="6734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88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3902" y="1093413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842" y="97163"/>
            <a:ext cx="10052953" cy="6760837"/>
          </a:xfrm>
          <a:prstGeom prst="rect">
            <a:avLst/>
          </a:prstGeom>
          <a:ln>
            <a:solidFill>
              <a:schemeClr val="bg1">
                <a:lumMod val="50000"/>
                <a:lumOff val="50000"/>
              </a:schemeClr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733902" y="2883896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con salita al Monte Solaro, 589 m</a:t>
            </a:r>
          </a:p>
        </p:txBody>
      </p:sp>
    </p:spTree>
    <p:extLst>
      <p:ext uri="{BB962C8B-B14F-4D97-AF65-F5344CB8AC3E}">
        <p14:creationId xmlns:p14="http://schemas.microsoft.com/office/powerpoint/2010/main" val="17842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126" y="94626"/>
            <a:ext cx="10203451" cy="6648045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7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16" y="62586"/>
            <a:ext cx="10317400" cy="6695273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643287" y="2761700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</p:spTree>
    <p:extLst>
      <p:ext uri="{BB962C8B-B14F-4D97-AF65-F5344CB8AC3E}">
        <p14:creationId xmlns:p14="http://schemas.microsoft.com/office/powerpoint/2010/main" val="2083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403" y="0"/>
            <a:ext cx="9143193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2883895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Terrazze Hotel </a:t>
            </a:r>
            <a:r>
              <a:rPr lang="it-IT" sz="1200" i="1" dirty="0" err="1" smtClean="0">
                <a:solidFill>
                  <a:srgbClr val="FFFF00"/>
                </a:solidFill>
                <a:effectLst/>
                <a:latin typeface="+mn-lt"/>
              </a:rPr>
              <a:t>Miramare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2871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99" y="93695"/>
            <a:ext cx="10766515" cy="6620142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809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892" y="-8238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2639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2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714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1205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51541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016" y="0"/>
            <a:ext cx="9662984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0870" y="143116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733901" y="2753462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</p:spTree>
    <p:extLst>
      <p:ext uri="{BB962C8B-B14F-4D97-AF65-F5344CB8AC3E}">
        <p14:creationId xmlns:p14="http://schemas.microsoft.com/office/powerpoint/2010/main" val="2086972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119" y="0"/>
            <a:ext cx="967774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5745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026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041" y="0"/>
            <a:ext cx="9899918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790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05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577384" y="2761700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4352" y="1480591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38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46" y="74141"/>
            <a:ext cx="10058400" cy="672207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98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591" y="0"/>
            <a:ext cx="9144818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222039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82" y="0"/>
            <a:ext cx="9986435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298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3544" y="55254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67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10733902" y="2514565"/>
            <a:ext cx="1400433" cy="212365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ANACAPRI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  <a:effectLst/>
              </a:rPr>
              <a:t>Percorso escursionistico-paesaggistico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del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Monte Solaro, </a:t>
            </a:r>
            <a:r>
              <a:rPr lang="it-IT" sz="1200" i="1" dirty="0" smtClean="0">
                <a:solidFill>
                  <a:srgbClr val="FFFF00"/>
                </a:solidFill>
                <a:effectLst/>
              </a:rPr>
              <a:t>discesa per le 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creste fino al belvedere della </a:t>
            </a:r>
            <a:r>
              <a:rPr lang="it-IT" sz="1200" i="1" dirty="0" err="1">
                <a:solidFill>
                  <a:srgbClr val="FFFF00"/>
                </a:solidFill>
                <a:effectLst/>
              </a:rPr>
              <a:t>Migliera</a:t>
            </a:r>
            <a:r>
              <a:rPr lang="it-IT" sz="1200" i="1" dirty="0">
                <a:solidFill>
                  <a:srgbClr val="FFFF00"/>
                </a:solidFill>
                <a:effectLst/>
              </a:rPr>
              <a:t> – Faro di Punta Carena </a:t>
            </a:r>
          </a:p>
        </p:txBody>
      </p:sp>
    </p:spTree>
    <p:extLst>
      <p:ext uri="{BB962C8B-B14F-4D97-AF65-F5344CB8AC3E}">
        <p14:creationId xmlns:p14="http://schemas.microsoft.com/office/powerpoint/2010/main" val="2794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43" y="0"/>
            <a:ext cx="967946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3160894"/>
            <a:ext cx="1400433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Centro storico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865170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50" y="0"/>
            <a:ext cx="10015928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969074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2976228"/>
            <a:ext cx="140043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C</a:t>
            </a:r>
            <a:r>
              <a:rPr lang="it-IT" sz="1200" i="1" dirty="0" smtClean="0">
                <a:solidFill>
                  <a:srgbClr val="FFFF00"/>
                </a:solidFill>
              </a:rPr>
              <a:t>attedrale </a:t>
            </a:r>
            <a:r>
              <a:rPr lang="it-IT" sz="1200" i="1" dirty="0">
                <a:solidFill>
                  <a:srgbClr val="FFFF00"/>
                </a:solidFill>
              </a:rPr>
              <a:t>dei Santi Filippo e </a:t>
            </a:r>
            <a:r>
              <a:rPr lang="it-IT" sz="1200" i="1" dirty="0" smtClean="0">
                <a:solidFill>
                  <a:srgbClr val="FFFF00"/>
                </a:solidFill>
              </a:rPr>
              <a:t>Giacomo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93932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681028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3068561"/>
            <a:ext cx="1400433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SORRENTO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Chiostro di San Francesco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83768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1567" y="3027372"/>
            <a:ext cx="1070919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23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24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5"/>
          <p:cNvSpPr txBox="1">
            <a:spLocks/>
          </p:cNvSpPr>
          <p:nvPr/>
        </p:nvSpPr>
        <p:spPr>
          <a:xfrm>
            <a:off x="10981038" y="3000941"/>
            <a:ext cx="112858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- anfiteatro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52" y="0"/>
            <a:ext cx="9917108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80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5" y="113211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37" y="0"/>
            <a:ext cx="9144000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497795" y="2992704"/>
            <a:ext cx="1400433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Porto turistico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6884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421922" y="111028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312" y="148948"/>
            <a:ext cx="9341709" cy="658548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6789" y="14894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9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91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62" y="59649"/>
            <a:ext cx="11143637" cy="670361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83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0" y="13514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363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307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13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 useBgFill="1">
        <p:nvSpPr>
          <p:cNvPr id="3" name="Rettangolo 2"/>
          <p:cNvSpPr/>
          <p:nvPr/>
        </p:nvSpPr>
        <p:spPr>
          <a:xfrm>
            <a:off x="10487824" y="913223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11099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9388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22" y="86828"/>
            <a:ext cx="10380221" cy="66498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766854" y="2718959"/>
            <a:ext cx="1243913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- </a:t>
            </a:r>
            <a:r>
              <a:rPr lang="it-IT" sz="1200" i="1" dirty="0" err="1">
                <a:solidFill>
                  <a:srgbClr val="FFFF00"/>
                </a:solidFill>
                <a:effectLst/>
                <a:latin typeface="+mn-lt"/>
              </a:rPr>
              <a:t>Praedia</a:t>
            </a:r>
            <a:r>
              <a:rPr lang="it-IT" sz="1200" i="1" dirty="0">
                <a:solidFill>
                  <a:srgbClr val="FFFF00"/>
                </a:solidFill>
                <a:effectLst/>
                <a:latin typeface="+mn-lt"/>
              </a:rPr>
              <a:t> di Giulia </a:t>
            </a:r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Felice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37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53" y="123567"/>
            <a:ext cx="10237996" cy="660674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096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117" y="90615"/>
            <a:ext cx="10199034" cy="6672649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91642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626406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52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46" y="0"/>
            <a:ext cx="9144000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520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722" y="129586"/>
            <a:ext cx="10066027" cy="659151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791568" y="2718959"/>
            <a:ext cx="121919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orto dei fuggiaschi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85476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9210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Rettangolo 4"/>
          <p:cNvSpPr/>
          <p:nvPr/>
        </p:nvSpPr>
        <p:spPr>
          <a:xfrm>
            <a:off x="10644343" y="2058283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3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761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19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513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90" y="0"/>
            <a:ext cx="9146515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9210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14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13" y="-888"/>
            <a:ext cx="9973227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88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95" y="128210"/>
            <a:ext cx="10354416" cy="664553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60047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08" y="196346"/>
            <a:ext cx="10058400" cy="656192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88391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00" y="90617"/>
            <a:ext cx="10168233" cy="664793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135687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69" y="90616"/>
            <a:ext cx="9444311" cy="668141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90753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636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550495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6" name="Rettangolo 5"/>
          <p:cNvSpPr/>
          <p:nvPr/>
        </p:nvSpPr>
        <p:spPr>
          <a:xfrm>
            <a:off x="10619630" y="188293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47" y="57665"/>
            <a:ext cx="10058400" cy="6664541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558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20" y="0"/>
            <a:ext cx="51435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52752" y="857250"/>
            <a:ext cx="6858000" cy="51435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751595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61945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7524" y="97343"/>
            <a:ext cx="9448800" cy="668651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395347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9470785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903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9847" y="1944129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168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9424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corso nazionale di 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insegnanti</a:t>
            </a:r>
            <a:endParaRPr lang="it-IT" sz="1200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latin typeface="Garamond" panose="02020404030301010803" pitchFamily="18" charset="0"/>
              </a:rPr>
              <a:t> </a:t>
            </a:r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endParaRPr lang="it-IT" sz="1600" b="1" i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  <a:endParaRPr lang="it-IT" sz="10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59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2285" y="5206313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0140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219" y="0"/>
            <a:ext cx="91415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589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35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40996" y="2811292"/>
            <a:ext cx="1169772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le terme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0996" y="1851797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2739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49" y="0"/>
            <a:ext cx="9748901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80464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98" y="0"/>
            <a:ext cx="10018803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5800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951" y="104108"/>
            <a:ext cx="9624875" cy="665503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026897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47914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76" y="31883"/>
            <a:ext cx="9144000" cy="675914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32758" y="2811292"/>
            <a:ext cx="1178010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</a:t>
            </a: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Il foro 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6303" y="1851797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63466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69" y="65314"/>
            <a:ext cx="8932507" cy="669938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2285" y="4893275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31886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9536939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07" y="0"/>
            <a:ext cx="51435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466" y="0"/>
            <a:ext cx="5145716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127" y="2323069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70629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50378" y="2718959"/>
            <a:ext cx="126038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Il foro. Tempio di Giove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51105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4352068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72" y="0"/>
            <a:ext cx="51435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271" y="1149112"/>
            <a:ext cx="7052088" cy="529047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587026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7"/>
          <a:stretch/>
        </p:blipFill>
        <p:spPr>
          <a:xfrm>
            <a:off x="239852" y="83976"/>
            <a:ext cx="10008018" cy="661870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65708" y="2811292"/>
            <a:ext cx="1145059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Il foro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5708" y="1851797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338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33902" y="2883895"/>
            <a:ext cx="1400433" cy="13849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CASTELLAM-MARE  DI STABIA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Aliscafo per Capri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31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13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741511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817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44644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59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865708" y="2811292"/>
            <a:ext cx="1145059" cy="1200329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Il foro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3069237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07" y="65903"/>
            <a:ext cx="10058400" cy="673415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552600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544985" y="109759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13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47640" y="280086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81560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86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939848" y="2903625"/>
            <a:ext cx="1070919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586252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02" y="-8238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2022548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1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65708" y="2718959"/>
            <a:ext cx="114505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Villa dei misteri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99917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3"/>
          <a:stretch/>
        </p:blipFill>
        <p:spPr>
          <a:xfrm>
            <a:off x="450000" y="111897"/>
            <a:ext cx="10407470" cy="674610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magin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9847" y="1944129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98721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72" y="-8238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35273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866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479670" y="109759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49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2325" y="313037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35956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0449251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20" y="65902"/>
            <a:ext cx="9725858" cy="669736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865708" y="2718959"/>
            <a:ext cx="114505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Villa dei misteri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4859239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77" y="74140"/>
            <a:ext cx="9146363" cy="6664411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865708" y="2718959"/>
            <a:ext cx="1145059" cy="1384995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POMPEI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 smtClean="0">
                <a:solidFill>
                  <a:srgbClr val="FFFF00"/>
                </a:solidFill>
                <a:effectLst/>
                <a:latin typeface="+mn-lt"/>
              </a:rPr>
              <a:t>Scavi archeologici – Villa dei misteri</a:t>
            </a:r>
            <a:endParaRPr lang="it-IT" sz="1200" i="1" dirty="0">
              <a:solidFill>
                <a:srgbClr val="FFFF00"/>
              </a:solidFill>
              <a:latin typeface="+mn-lt"/>
            </a:endParaRPr>
          </a:p>
          <a:p>
            <a:endParaRPr lang="it-IT" sz="1200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5708" y="1759464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61229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41" y="178937"/>
            <a:ext cx="11574293" cy="647913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016803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31" y="140043"/>
            <a:ext cx="11496317" cy="6639697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169788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80" y="92334"/>
            <a:ext cx="10996989" cy="6765665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799806" y="5580922"/>
            <a:ext cx="1227437" cy="1015663"/>
          </a:xfrm>
          <a:prstGeom prst="rect">
            <a:avLst/>
          </a:prstGeom>
          <a:solidFill>
            <a:schemeClr val="bg1">
              <a:lumMod val="75000"/>
              <a:lumOff val="25000"/>
              <a:alpha val="80000"/>
            </a:schemeClr>
          </a:solidFill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b="1" i="1" dirty="0" smtClean="0">
                <a:solidFill>
                  <a:srgbClr val="FFC000"/>
                </a:solidFill>
                <a:effectLst/>
              </a:rPr>
              <a:t>PIETRARSA</a:t>
            </a:r>
          </a:p>
          <a:p>
            <a:endParaRPr lang="it-IT" sz="1200" b="1" i="1" dirty="0">
              <a:solidFill>
                <a:srgbClr val="FFC000"/>
              </a:solidFill>
              <a:effectLst/>
            </a:endParaRPr>
          </a:p>
          <a:p>
            <a:r>
              <a:rPr lang="it-IT" sz="1200" i="1" dirty="0">
                <a:solidFill>
                  <a:srgbClr val="FFFF00"/>
                </a:solidFill>
              </a:rPr>
              <a:t>Museo nazionale ferroviario</a:t>
            </a:r>
            <a:endParaRPr lang="it-IT" sz="1200" i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932071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7304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corso nazionale di 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insegnanti</a:t>
            </a:r>
            <a:endParaRPr lang="it-IT" sz="1200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latin typeface="Garamond" panose="02020404030301010803" pitchFamily="18" charset="0"/>
              </a:rPr>
              <a:t> </a:t>
            </a:r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endParaRPr lang="it-IT" sz="1600" b="1" i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  <a:endParaRPr lang="it-IT" sz="10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00" y="163580"/>
            <a:ext cx="10219923" cy="6546735"/>
          </a:xfrm>
          <a:prstGeom prst="rect">
            <a:avLst/>
          </a:prstGeom>
          <a:ln w="38100" cap="sq">
            <a:solidFill>
              <a:schemeClr val="bg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2285" y="4942702"/>
            <a:ext cx="1070919" cy="9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16801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368260199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769</TotalTime>
  <Words>468</Words>
  <Application>Microsoft Office PowerPoint</Application>
  <PresentationFormat>Widescreen</PresentationFormat>
  <Paragraphs>298</Paragraphs>
  <Slides>112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112</vt:i4>
      </vt:variant>
    </vt:vector>
  </HeadingPairs>
  <TitlesOfParts>
    <vt:vector size="120" baseType="lpstr">
      <vt:lpstr>AR ESSENCE</vt:lpstr>
      <vt:lpstr>Arial</vt:lpstr>
      <vt:lpstr>Century Schoolbook</vt:lpstr>
      <vt:lpstr>Garamond</vt:lpstr>
      <vt:lpstr>Times New Roman</vt:lpstr>
      <vt:lpstr>Trebuchet MS</vt:lpstr>
      <vt:lpstr>Wingdings 2</vt:lpstr>
      <vt:lpstr>View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Eccidio di Forno</dc:title>
  <dc:creator>Utente Windows</dc:creator>
  <cp:lastModifiedBy>francesco carrer</cp:lastModifiedBy>
  <cp:revision>75</cp:revision>
  <dcterms:created xsi:type="dcterms:W3CDTF">2018-05-04T06:52:41Z</dcterms:created>
  <dcterms:modified xsi:type="dcterms:W3CDTF">2019-11-11T18:31:31Z</dcterms:modified>
</cp:coreProperties>
</file>