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520" r:id="rId2"/>
    <p:sldId id="366" r:id="rId3"/>
    <p:sldId id="521" r:id="rId4"/>
    <p:sldId id="257" r:id="rId5"/>
    <p:sldId id="260" r:id="rId6"/>
    <p:sldId id="266" r:id="rId7"/>
    <p:sldId id="264" r:id="rId8"/>
    <p:sldId id="267" r:id="rId9"/>
    <p:sldId id="368" r:id="rId10"/>
    <p:sldId id="367" r:id="rId11"/>
    <p:sldId id="528" r:id="rId12"/>
    <p:sldId id="522" r:id="rId13"/>
    <p:sldId id="523" r:id="rId14"/>
    <p:sldId id="271" r:id="rId15"/>
    <p:sldId id="529" r:id="rId16"/>
    <p:sldId id="272" r:id="rId17"/>
    <p:sldId id="530" r:id="rId18"/>
    <p:sldId id="274" r:id="rId19"/>
    <p:sldId id="273" r:id="rId20"/>
    <p:sldId id="533" r:id="rId21"/>
    <p:sldId id="532" r:id="rId22"/>
    <p:sldId id="531" r:id="rId23"/>
    <p:sldId id="278" r:id="rId24"/>
    <p:sldId id="524" r:id="rId25"/>
    <p:sldId id="269" r:id="rId26"/>
    <p:sldId id="387" r:id="rId27"/>
    <p:sldId id="534" r:id="rId28"/>
    <p:sldId id="389" r:id="rId29"/>
    <p:sldId id="536" r:id="rId30"/>
    <p:sldId id="535" r:id="rId31"/>
    <p:sldId id="390" r:id="rId32"/>
    <p:sldId id="385" r:id="rId33"/>
    <p:sldId id="538" r:id="rId34"/>
    <p:sldId id="537" r:id="rId35"/>
    <p:sldId id="525" r:id="rId36"/>
    <p:sldId id="391" r:id="rId37"/>
    <p:sldId id="541" r:id="rId38"/>
    <p:sldId id="540" r:id="rId39"/>
    <p:sldId id="539" r:id="rId40"/>
    <p:sldId id="392" r:id="rId41"/>
    <p:sldId id="393" r:id="rId42"/>
    <p:sldId id="394" r:id="rId43"/>
    <p:sldId id="395" r:id="rId44"/>
    <p:sldId id="343" r:id="rId45"/>
    <p:sldId id="552" r:id="rId46"/>
    <p:sldId id="344" r:id="rId47"/>
    <p:sldId id="554" r:id="rId48"/>
    <p:sldId id="543" r:id="rId49"/>
    <p:sldId id="556" r:id="rId50"/>
    <p:sldId id="558" r:id="rId51"/>
    <p:sldId id="553" r:id="rId52"/>
    <p:sldId id="555" r:id="rId53"/>
    <p:sldId id="559" r:id="rId54"/>
    <p:sldId id="557" r:id="rId55"/>
    <p:sldId id="542" r:id="rId56"/>
    <p:sldId id="526" r:id="rId57"/>
    <p:sldId id="355" r:id="rId58"/>
    <p:sldId id="350" r:id="rId59"/>
    <p:sldId id="546" r:id="rId60"/>
    <p:sldId id="561" r:id="rId61"/>
    <p:sldId id="560" r:id="rId62"/>
    <p:sldId id="545" r:id="rId63"/>
    <p:sldId id="544" r:id="rId64"/>
    <p:sldId id="353" r:id="rId65"/>
    <p:sldId id="562" r:id="rId66"/>
    <p:sldId id="356" r:id="rId67"/>
    <p:sldId id="550" r:id="rId68"/>
    <p:sldId id="563" r:id="rId69"/>
    <p:sldId id="549" r:id="rId70"/>
    <p:sldId id="547" r:id="rId71"/>
    <p:sldId id="564" r:id="rId72"/>
    <p:sldId id="565" r:id="rId73"/>
    <p:sldId id="566" r:id="rId74"/>
    <p:sldId id="548" r:id="rId75"/>
    <p:sldId id="567" r:id="rId76"/>
    <p:sldId id="568" r:id="rId77"/>
    <p:sldId id="527" r:id="rId78"/>
    <p:sldId id="551" r:id="rId79"/>
    <p:sldId id="571" r:id="rId80"/>
    <p:sldId id="570" r:id="rId81"/>
    <p:sldId id="397" r:id="rId82"/>
    <p:sldId id="398" r:id="rId83"/>
    <p:sldId id="268" r:id="rId84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slide" Target="slides/slide75.xml"/><Relationship Id="rId84" Type="http://schemas.openxmlformats.org/officeDocument/2006/relationships/slide" Target="slides/slide83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87" Type="http://schemas.openxmlformats.org/officeDocument/2006/relationships/theme" Target="theme/theme1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presProps" Target="pres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1292840" y="0"/>
            <a:ext cx="914400" cy="6858000"/>
          </a:xfrm>
          <a:prstGeom prst="rect">
            <a:avLst/>
          </a:prstGeom>
          <a:solidFill>
            <a:srgbClr val="3030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1872" y="758952"/>
            <a:ext cx="9418320" cy="4041648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7200" baseline="0">
                <a:solidFill>
                  <a:schemeClr val="tx1"/>
                </a:solidFill>
              </a:defRPr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61872" y="4800600"/>
            <a:ext cx="9418320" cy="1691640"/>
          </a:xfrm>
        </p:spPr>
        <p:txBody>
          <a:bodyPr>
            <a:normAutofit/>
          </a:bodyPr>
          <a:lstStyle>
            <a:lvl1pPr marL="0" indent="0" algn="l">
              <a:buNone/>
              <a:defRPr sz="2200" baseline="0">
                <a:solidFill>
                  <a:schemeClr val="tx1">
                    <a:lumMod val="65000"/>
                  </a:schemeClr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it-IT" smtClean="0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50000"/>
                  </a:schemeClr>
                </a:solidFill>
              </a:defRPr>
            </a:lvl1pPr>
          </a:lstStyle>
          <a:p>
            <a:fld id="{D9C4232A-1921-4388-8F40-FB295E4415D4}" type="datetimeFigureOut">
              <a:rPr lang="it-IT" smtClean="0"/>
              <a:t>11/11/2019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6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 vert="horz" lIns="45720" tIns="45720" rIns="45720" bIns="45720" rtlCol="0" anchor="ctr">
            <a:normAutofit/>
          </a:bodyPr>
          <a:lstStyle>
            <a:lvl1pPr>
              <a:defRPr lang="en-US"/>
            </a:lvl1pPr>
          </a:lstStyle>
          <a:p>
            <a:fld id="{2827E413-2970-4296-96D3-6BA9958BD1B0}" type="slidenum">
              <a:rPr lang="it-IT" smtClean="0"/>
              <a:t>‹N›</a:t>
            </a:fld>
            <a:endParaRPr lang="it-IT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rgbClr val="3030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88612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C4232A-1921-4388-8F40-FB295E4415D4}" type="datetimeFigureOut">
              <a:rPr lang="it-IT" smtClean="0"/>
              <a:t>11/11/2019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27E413-2970-4296-96D3-6BA9958BD1B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18381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48700" y="381000"/>
            <a:ext cx="2476500" cy="5897562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62000" y="381000"/>
            <a:ext cx="7734300" cy="5897562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C4232A-1921-4388-8F40-FB295E4415D4}" type="datetimeFigureOut">
              <a:rPr lang="it-IT" smtClean="0"/>
              <a:t>11/11/2019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27E413-2970-4296-96D3-6BA9958BD1B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022870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C4232A-1921-4388-8F40-FB295E4415D4}" type="datetimeFigureOut">
              <a:rPr lang="it-IT" smtClean="0"/>
              <a:t>11/11/2019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27E413-2970-4296-96D3-6BA9958BD1B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615028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1292840" y="0"/>
            <a:ext cx="914400" cy="6858000"/>
          </a:xfrm>
          <a:prstGeom prst="rect">
            <a:avLst/>
          </a:prstGeom>
          <a:solidFill>
            <a:srgbClr val="3030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61872" y="758952"/>
            <a:ext cx="9418320" cy="4041648"/>
          </a:xfrm>
        </p:spPr>
        <p:txBody>
          <a:bodyPr anchor="b">
            <a:normAutofit/>
          </a:bodyPr>
          <a:lstStyle>
            <a:lvl1pPr>
              <a:lnSpc>
                <a:spcPct val="85000"/>
              </a:lnSpc>
              <a:defRPr sz="7200" b="0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4800600"/>
            <a:ext cx="9418320" cy="1691640"/>
          </a:xfrm>
        </p:spPr>
        <p:txBody>
          <a:bodyPr anchor="t">
            <a:normAutofit/>
          </a:bodyPr>
          <a:lstStyle>
            <a:lvl1pPr marL="0" indent="0">
              <a:buNone/>
              <a:defRPr sz="2200">
                <a:solidFill>
                  <a:schemeClr val="tx1">
                    <a:lumMod val="6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C4232A-1921-4388-8F40-FB295E4415D4}" type="datetimeFigureOut">
              <a:rPr lang="it-IT" smtClean="0"/>
              <a:t>11/11/2019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27E413-2970-4296-96D3-6BA9958BD1B0}" type="slidenum">
              <a:rPr lang="it-IT" smtClean="0"/>
              <a:t>‹N›</a:t>
            </a:fld>
            <a:endParaRPr lang="it-IT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rgbClr val="3030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0462848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61872" y="1828800"/>
            <a:ext cx="4480560" cy="4351337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26480" y="1828800"/>
            <a:ext cx="4480560" cy="4351337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C4232A-1921-4388-8F40-FB295E4415D4}" type="datetimeFigureOut">
              <a:rPr lang="it-IT" smtClean="0"/>
              <a:t>11/11/2019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27E413-2970-4296-96D3-6BA9958BD1B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735610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1717879"/>
            <a:ext cx="4480560" cy="73152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0">
                <a:solidFill>
                  <a:schemeClr val="tx1">
                    <a:lumMod val="6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61872" y="2507550"/>
            <a:ext cx="4480560" cy="366465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6126480" y="1717879"/>
            <a:ext cx="4480560" cy="73152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lang="en-US" sz="2000" b="0" kern="1200" spc="10" baseline="0" dirty="0">
                <a:solidFill>
                  <a:schemeClr val="tx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26480" y="2507550"/>
            <a:ext cx="4480560" cy="366465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C4232A-1921-4388-8F40-FB295E4415D4}" type="datetimeFigureOut">
              <a:rPr lang="it-IT" smtClean="0"/>
              <a:t>11/11/2019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27E413-2970-4296-96D3-6BA9958BD1B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709975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C4232A-1921-4388-8F40-FB295E4415D4}" type="datetimeFigureOut">
              <a:rPr lang="it-IT" smtClean="0"/>
              <a:t>11/11/2019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27E413-2970-4296-96D3-6BA9958BD1B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998654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C4232A-1921-4388-8F40-FB295E4415D4}" type="datetimeFigureOut">
              <a:rPr lang="it-IT" smtClean="0"/>
              <a:t>11/11/2019</a:t>
            </a:fld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27E413-2970-4296-96D3-6BA9958BD1B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332987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200400" cy="1600197"/>
          </a:xfrm>
        </p:spPr>
        <p:txBody>
          <a:bodyPr anchor="b">
            <a:normAutofit/>
          </a:bodyPr>
          <a:lstStyle>
            <a:lvl1pPr>
              <a:defRPr sz="3200" b="0" baseline="0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04267" y="685800"/>
            <a:ext cx="6079066" cy="548640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99734"/>
            <a:ext cx="3200400" cy="3810001"/>
          </a:xfrm>
        </p:spPr>
        <p:txBody>
          <a:bodyPr>
            <a:normAutofit/>
          </a:bodyPr>
          <a:lstStyle>
            <a:lvl1pPr marL="0" indent="0">
              <a:lnSpc>
                <a:spcPct val="114000"/>
              </a:lnSpc>
              <a:spcBef>
                <a:spcPts val="800"/>
              </a:spcBef>
              <a:buNone/>
              <a:defRPr sz="13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C4232A-1921-4388-8F40-FB295E4415D4}" type="datetimeFigureOut">
              <a:rPr lang="it-IT" smtClean="0"/>
              <a:t>11/11/2019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27E413-2970-4296-96D3-6BA9958BD1B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746261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257800"/>
            <a:ext cx="9982200" cy="914400"/>
          </a:xfrm>
        </p:spPr>
        <p:txBody>
          <a:bodyPr anchor="b">
            <a:normAutofit/>
          </a:bodyPr>
          <a:lstStyle>
            <a:lvl1pPr>
              <a:defRPr sz="2800" b="0">
                <a:solidFill>
                  <a:schemeClr val="tx1"/>
                </a:solidFill>
              </a:defRPr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11292840" cy="5128923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it-IT" smtClean="0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6108589"/>
            <a:ext cx="9982200" cy="597011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300">
                <a:solidFill>
                  <a:schemeClr val="tx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C4232A-1921-4388-8F40-FB295E4415D4}" type="datetimeFigureOut">
              <a:rPr lang="it-IT" smtClean="0"/>
              <a:t>11/11/2019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27E413-2970-4296-96D3-6BA9958BD1B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961907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1292840" y="0"/>
            <a:ext cx="914400" cy="6858000"/>
          </a:xfrm>
          <a:prstGeom prst="rect">
            <a:avLst/>
          </a:prstGeom>
          <a:solidFill>
            <a:srgbClr val="3030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61872" y="365760"/>
            <a:ext cx="9692640" cy="132556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1828800"/>
            <a:ext cx="859536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10797542" y="998537"/>
            <a:ext cx="1904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 b="0">
                <a:solidFill>
                  <a:schemeClr val="tx1">
                    <a:lumMod val="50000"/>
                  </a:schemeClr>
                </a:solidFill>
              </a:defRPr>
            </a:lvl1pPr>
          </a:lstStyle>
          <a:p>
            <a:fld id="{D9C4232A-1921-4388-8F40-FB295E4415D4}" type="datetimeFigureOut">
              <a:rPr lang="it-IT" smtClean="0"/>
              <a:t>11/11/2019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9959341" y="4046537"/>
            <a:ext cx="358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rgbClr val="969696"/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292840" y="6172200"/>
            <a:ext cx="914400" cy="593725"/>
          </a:xfrm>
          <a:prstGeom prst="rect">
            <a:avLst/>
          </a:prstGeom>
        </p:spPr>
        <p:txBody>
          <a:bodyPr vert="horz" lIns="45720" tIns="45720" rIns="45720" bIns="45720" rtlCol="0" anchor="ctr">
            <a:normAutofit/>
          </a:bodyPr>
          <a:lstStyle>
            <a:lvl1pPr algn="ctr">
              <a:defRPr sz="3600">
                <a:solidFill>
                  <a:srgbClr val="777777"/>
                </a:solidFill>
              </a:defRPr>
            </a:lvl1pPr>
          </a:lstStyle>
          <a:p>
            <a:fld id="{2827E413-2970-4296-96D3-6BA9958BD1B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7618786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 spc="-5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5000"/>
        </a:lnSpc>
        <a:spcBef>
          <a:spcPts val="1400"/>
        </a:spcBef>
        <a:spcAft>
          <a:spcPts val="200"/>
        </a:spcAft>
        <a:buClr>
          <a:schemeClr val="accent1"/>
        </a:buClr>
        <a:buSzPct val="80000"/>
        <a:buFont typeface="Arial" pitchFamily="34" charset="0"/>
        <a:buChar char="•"/>
        <a:defRPr sz="1800" kern="1200" spc="1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jpg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eg"/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jpeg"/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jpeg"/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jpeg"/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jpeg"/><Relationship Id="rId2" Type="http://schemas.openxmlformats.org/officeDocument/2006/relationships/image" Target="../media/image62.jpeg"/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jpeg"/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jpeg"/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jpeg"/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jpeg"/><Relationship Id="rId1" Type="http://schemas.openxmlformats.org/officeDocument/2006/relationships/slideLayout" Target="../slideLayouts/slideLayout7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jpeg"/><Relationship Id="rId2" Type="http://schemas.openxmlformats.org/officeDocument/2006/relationships/image" Target="../media/image68.jpeg"/><Relationship Id="rId1" Type="http://schemas.openxmlformats.org/officeDocument/2006/relationships/slideLayout" Target="../slideLayouts/slideLayout7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jpeg"/><Relationship Id="rId2" Type="http://schemas.openxmlformats.org/officeDocument/2006/relationships/image" Target="../media/image71.jpeg"/><Relationship Id="rId1" Type="http://schemas.openxmlformats.org/officeDocument/2006/relationships/slideLayout" Target="../slideLayouts/slideLayout7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4.jpeg"/><Relationship Id="rId1" Type="http://schemas.openxmlformats.org/officeDocument/2006/relationships/slideLayout" Target="../slideLayouts/slideLayout7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5.jpeg"/><Relationship Id="rId1" Type="http://schemas.openxmlformats.org/officeDocument/2006/relationships/slideLayout" Target="../slideLayouts/slideLayout7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6.jpeg"/><Relationship Id="rId1" Type="http://schemas.openxmlformats.org/officeDocument/2006/relationships/slideLayout" Target="../slideLayouts/slideLayout7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jpeg"/><Relationship Id="rId2" Type="http://schemas.openxmlformats.org/officeDocument/2006/relationships/image" Target="../media/image77.jpeg"/><Relationship Id="rId1" Type="http://schemas.openxmlformats.org/officeDocument/2006/relationships/slideLayout" Target="../slideLayouts/slideLayout7.xm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jpeg"/><Relationship Id="rId2" Type="http://schemas.openxmlformats.org/officeDocument/2006/relationships/image" Target="../media/image79.jpeg"/><Relationship Id="rId1" Type="http://schemas.openxmlformats.org/officeDocument/2006/relationships/slideLayout" Target="../slideLayouts/slideLayout7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1.jpeg"/><Relationship Id="rId1" Type="http://schemas.openxmlformats.org/officeDocument/2006/relationships/slideLayout" Target="../slideLayouts/slideLayout7.xml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3.jpeg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jpeg"/><Relationship Id="rId2" Type="http://schemas.openxmlformats.org/officeDocument/2006/relationships/image" Target="../media/image84.jpeg"/><Relationship Id="rId1" Type="http://schemas.openxmlformats.org/officeDocument/2006/relationships/slideLayout" Target="../slideLayouts/slideLayout7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6.jpeg"/><Relationship Id="rId1" Type="http://schemas.openxmlformats.org/officeDocument/2006/relationships/slideLayout" Target="../slideLayouts/slideLayout7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jpeg"/><Relationship Id="rId2" Type="http://schemas.openxmlformats.org/officeDocument/2006/relationships/image" Target="../media/image88.jpeg"/><Relationship Id="rId1" Type="http://schemas.openxmlformats.org/officeDocument/2006/relationships/slideLayout" Target="../slideLayouts/slideLayout7.xml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jpeg"/><Relationship Id="rId2" Type="http://schemas.openxmlformats.org/officeDocument/2006/relationships/image" Target="../media/image90.jpeg"/><Relationship Id="rId1" Type="http://schemas.openxmlformats.org/officeDocument/2006/relationships/slideLayout" Target="../slideLayouts/slideLayout7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2.jpeg"/><Relationship Id="rId1" Type="http://schemas.openxmlformats.org/officeDocument/2006/relationships/slideLayout" Target="../slideLayouts/slideLayout7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3.jpeg"/><Relationship Id="rId1" Type="http://schemas.openxmlformats.org/officeDocument/2006/relationships/slideLayout" Target="../slideLayouts/slideLayout7.xml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5.jpeg"/><Relationship Id="rId2" Type="http://schemas.openxmlformats.org/officeDocument/2006/relationships/image" Target="../media/image94.jpeg"/><Relationship Id="rId1" Type="http://schemas.openxmlformats.org/officeDocument/2006/relationships/slideLayout" Target="../slideLayouts/slideLayout7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6.jpeg"/><Relationship Id="rId1" Type="http://schemas.openxmlformats.org/officeDocument/2006/relationships/slideLayout" Target="../slideLayouts/slideLayout7.xml"/></Relationships>
</file>

<file path=ppt/slides/_rels/slide7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97.jpeg"/><Relationship Id="rId1" Type="http://schemas.openxmlformats.org/officeDocument/2006/relationships/slideLayout" Target="../slideLayouts/slideLayout7.xml"/></Relationships>
</file>

<file path=ppt/slides/_rels/slide7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9.jpeg"/><Relationship Id="rId2" Type="http://schemas.openxmlformats.org/officeDocument/2006/relationships/image" Target="../media/image98.jpeg"/><Relationship Id="rId1" Type="http://schemas.openxmlformats.org/officeDocument/2006/relationships/slideLayout" Target="../slideLayouts/slideLayout7.xml"/></Relationships>
</file>

<file path=ppt/slides/_rels/slide7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1.jpeg"/><Relationship Id="rId2" Type="http://schemas.openxmlformats.org/officeDocument/2006/relationships/image" Target="../media/image100.jpeg"/><Relationship Id="rId1" Type="http://schemas.openxmlformats.org/officeDocument/2006/relationships/slideLayout" Target="../slideLayouts/slideLayout7.xml"/></Relationships>
</file>

<file path=ppt/slides/_rels/slide7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3.png"/><Relationship Id="rId2" Type="http://schemas.openxmlformats.org/officeDocument/2006/relationships/image" Target="../media/image10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8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5.jpeg"/><Relationship Id="rId1" Type="http://schemas.openxmlformats.org/officeDocument/2006/relationships/slideLayout" Target="../slideLayouts/slideLayout7.xml"/></Relationships>
</file>

<file path=ppt/slides/_rels/slide8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7.jpeg"/><Relationship Id="rId2" Type="http://schemas.openxmlformats.org/officeDocument/2006/relationships/image" Target="../media/image106.jpeg"/><Relationship Id="rId1" Type="http://schemas.openxmlformats.org/officeDocument/2006/relationships/slideLayout" Target="../slideLayouts/slideLayout7.xml"/></Relationships>
</file>

<file path=ppt/slides/_rels/slide8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9.jpeg"/><Relationship Id="rId2" Type="http://schemas.openxmlformats.org/officeDocument/2006/relationships/image" Target="../media/image108.jpeg"/><Relationship Id="rId1" Type="http://schemas.openxmlformats.org/officeDocument/2006/relationships/slideLayout" Target="../slideLayouts/slideLayout7.xml"/></Relationships>
</file>

<file path=ppt/slides/_rels/slide8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10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759" y="2886347"/>
            <a:ext cx="4728228" cy="3801041"/>
          </a:xfrm>
          <a:prstGeom prst="rect">
            <a:avLst/>
          </a:prstGeom>
        </p:spPr>
      </p:pic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6484341" y="2886347"/>
            <a:ext cx="5646699" cy="3801041"/>
          </a:xfrm>
          <a:prstGeom prst="rect">
            <a:avLst/>
          </a:prstGeom>
          <a:gradFill rotWithShape="1">
            <a:gsLst>
              <a:gs pos="0">
                <a:schemeClr val="bg1">
                  <a:alpha val="56000"/>
                </a:schemeClr>
              </a:gs>
              <a:gs pos="100000">
                <a:schemeClr val="bg1">
                  <a:gamma/>
                  <a:tint val="73725"/>
                  <a:invGamma/>
                </a:schemeClr>
              </a:gs>
            </a:gsLst>
            <a:lin ang="5400000" scaled="1"/>
          </a:gradFill>
          <a:ln w="9525">
            <a:solidFill>
              <a:srgbClr val="C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 eaLnBrk="1" hangingPunct="1"/>
            <a:endParaRPr lang="it-IT" altLang="it-IT" sz="1100" b="1" dirty="0" smtClean="0">
              <a:solidFill>
                <a:srgbClr val="FFFF00"/>
              </a:solidFill>
              <a:latin typeface="Garamond" panose="02020404030301010803" pitchFamily="18" charset="0"/>
            </a:endParaRPr>
          </a:p>
          <a:p>
            <a:pPr algn="ctr" eaLnBrk="1" hangingPunct="1"/>
            <a:r>
              <a:rPr lang="it-IT" altLang="it-IT" sz="3200" b="1" dirty="0" smtClean="0">
                <a:solidFill>
                  <a:srgbClr val="FFFF00"/>
                </a:solidFill>
                <a:latin typeface="Garamond" panose="02020404030301010803" pitchFamily="18" charset="0"/>
              </a:rPr>
              <a:t>CLUB </a:t>
            </a:r>
            <a:r>
              <a:rPr lang="it-IT" altLang="it-IT" sz="3200" b="1" dirty="0">
                <a:solidFill>
                  <a:srgbClr val="FFFF00"/>
                </a:solidFill>
                <a:latin typeface="Garamond" panose="02020404030301010803" pitchFamily="18" charset="0"/>
              </a:rPr>
              <a:t>ALPINO ITALIANO</a:t>
            </a:r>
          </a:p>
          <a:p>
            <a:pPr algn="ctr" eaLnBrk="1" hangingPunct="1"/>
            <a:endParaRPr lang="it-IT" altLang="it-IT" sz="1400" b="1" dirty="0" smtClean="0">
              <a:solidFill>
                <a:srgbClr val="FFFF00"/>
              </a:solidFill>
              <a:latin typeface="Garamond" panose="02020404030301010803" pitchFamily="18" charset="0"/>
            </a:endParaRPr>
          </a:p>
          <a:p>
            <a:pPr algn="ctr" eaLnBrk="1" hangingPunct="1"/>
            <a:r>
              <a:rPr lang="it-IT" altLang="it-IT" sz="2400" b="1" dirty="0" smtClean="0">
                <a:solidFill>
                  <a:srgbClr val="FFC000"/>
                </a:solidFill>
                <a:latin typeface="Garamond" panose="02020404030301010803" pitchFamily="18" charset="0"/>
              </a:rPr>
              <a:t>PROGETTO SCUOLA</a:t>
            </a:r>
            <a:endParaRPr lang="it-IT" altLang="it-IT" sz="2400" b="1" dirty="0">
              <a:solidFill>
                <a:srgbClr val="FFC000"/>
              </a:solidFill>
              <a:latin typeface="Garamond" panose="02020404030301010803" pitchFamily="18" charset="0"/>
            </a:endParaRPr>
          </a:p>
          <a:p>
            <a:pPr algn="ctr"/>
            <a:r>
              <a:rPr lang="it-IT" altLang="it-IT" sz="2000" b="1" dirty="0" smtClean="0">
                <a:solidFill>
                  <a:srgbClr val="FFFF00"/>
                </a:solidFill>
                <a:latin typeface="Garamond" panose="02020404030301010803" pitchFamily="18" charset="0"/>
              </a:rPr>
              <a:t>XXXIX Corso di Formazione</a:t>
            </a:r>
          </a:p>
          <a:p>
            <a:pPr algn="ctr"/>
            <a:endParaRPr lang="it-IT" altLang="it-IT" sz="1600" b="1" dirty="0" smtClean="0">
              <a:solidFill>
                <a:srgbClr val="FFFF00"/>
              </a:solidFill>
              <a:latin typeface="Garamond" panose="02020404030301010803" pitchFamily="18" charset="0"/>
            </a:endParaRPr>
          </a:p>
          <a:p>
            <a:pPr algn="ctr"/>
            <a:r>
              <a:rPr lang="it-IT" dirty="0" smtClean="0">
                <a:solidFill>
                  <a:srgbClr val="92D050"/>
                </a:solidFill>
                <a:latin typeface="Garamond" panose="02020404030301010803" pitchFamily="18" charset="0"/>
              </a:rPr>
              <a:t>“</a:t>
            </a:r>
            <a:r>
              <a:rPr lang="it-IT" b="1" dirty="0" smtClean="0">
                <a:solidFill>
                  <a:srgbClr val="92D050"/>
                </a:solidFill>
                <a:latin typeface="Garamond" panose="02020404030301010803" pitchFamily="18" charset="0"/>
              </a:rPr>
              <a:t>Dal </a:t>
            </a:r>
            <a:r>
              <a:rPr lang="it-IT" b="1" dirty="0">
                <a:solidFill>
                  <a:srgbClr val="92D050"/>
                </a:solidFill>
                <a:latin typeface="Garamond" panose="02020404030301010803" pitchFamily="18" charset="0"/>
              </a:rPr>
              <a:t>Vesuvio alla penisola sorrentina</a:t>
            </a:r>
            <a:r>
              <a:rPr lang="it-IT" dirty="0">
                <a:solidFill>
                  <a:srgbClr val="92D050"/>
                </a:solidFill>
                <a:latin typeface="Garamond" panose="02020404030301010803" pitchFamily="18" charset="0"/>
              </a:rPr>
              <a:t>” </a:t>
            </a:r>
            <a:endParaRPr lang="it-IT" b="1" dirty="0">
              <a:solidFill>
                <a:srgbClr val="92D050"/>
              </a:solidFill>
              <a:latin typeface="Garamond" panose="02020404030301010803" pitchFamily="18" charset="0"/>
            </a:endParaRPr>
          </a:p>
          <a:p>
            <a:pPr algn="ctr"/>
            <a:r>
              <a:rPr lang="it-IT" sz="1400" b="1" dirty="0">
                <a:solidFill>
                  <a:srgbClr val="92D050"/>
                </a:solidFill>
                <a:latin typeface="Garamond" panose="02020404030301010803" pitchFamily="18" charset="0"/>
              </a:rPr>
              <a:t>Natura, popolazione impatto ambientale e sviluppo sostenibile</a:t>
            </a:r>
            <a:endParaRPr lang="it-IT" sz="1400" dirty="0">
              <a:solidFill>
                <a:srgbClr val="92D050"/>
              </a:solidFill>
              <a:latin typeface="Garamond" panose="02020404030301010803" pitchFamily="18" charset="0"/>
            </a:endParaRPr>
          </a:p>
          <a:p>
            <a:pPr algn="ctr"/>
            <a:endParaRPr lang="it-IT" sz="1600" b="1" dirty="0">
              <a:latin typeface="Garamond" panose="02020404030301010803" pitchFamily="18" charset="0"/>
            </a:endParaRPr>
          </a:p>
          <a:p>
            <a:pPr algn="ctr"/>
            <a:r>
              <a:rPr lang="it-IT" sz="2000" b="1" i="1" dirty="0">
                <a:latin typeface="Garamond" panose="02020404030301010803" pitchFamily="18" charset="0"/>
              </a:rPr>
              <a:t> </a:t>
            </a:r>
            <a:r>
              <a:rPr lang="it-IT" sz="2000" b="1" i="1" dirty="0" smtClean="0">
                <a:solidFill>
                  <a:srgbClr val="FFC000"/>
                </a:solidFill>
                <a:latin typeface="Garamond" panose="02020404030301010803" pitchFamily="18" charset="0"/>
              </a:rPr>
              <a:t>Castellammare di Stabia (Napoli)</a:t>
            </a:r>
          </a:p>
          <a:p>
            <a:pPr algn="ctr"/>
            <a:r>
              <a:rPr lang="it-IT" sz="1400" b="1" dirty="0">
                <a:solidFill>
                  <a:srgbClr val="92D050"/>
                </a:solidFill>
                <a:latin typeface="Garamond" panose="02020404030301010803" pitchFamily="18" charset="0"/>
              </a:rPr>
              <a:t>Penisola sorrentina</a:t>
            </a:r>
            <a:endParaRPr lang="it-IT" sz="1400" dirty="0">
              <a:solidFill>
                <a:srgbClr val="92D050"/>
              </a:solidFill>
              <a:latin typeface="Garamond" panose="02020404030301010803" pitchFamily="18" charset="0"/>
            </a:endParaRPr>
          </a:p>
          <a:p>
            <a:pPr algn="ctr"/>
            <a:r>
              <a:rPr lang="it-IT" sz="1400" b="1" dirty="0">
                <a:solidFill>
                  <a:srgbClr val="92D050"/>
                </a:solidFill>
                <a:latin typeface="Garamond" panose="02020404030301010803" pitchFamily="18" charset="0"/>
              </a:rPr>
              <a:t>Parco Regionale dei Monti Lattari</a:t>
            </a:r>
            <a:endParaRPr lang="it-IT" sz="1400" dirty="0">
              <a:solidFill>
                <a:srgbClr val="92D050"/>
              </a:solidFill>
              <a:latin typeface="Garamond" panose="02020404030301010803" pitchFamily="18" charset="0"/>
            </a:endParaRPr>
          </a:p>
          <a:p>
            <a:pPr algn="ctr"/>
            <a:endParaRPr lang="it-IT" sz="1400" b="1" dirty="0">
              <a:solidFill>
                <a:srgbClr val="FFC000"/>
              </a:solidFill>
              <a:latin typeface="Garamond" panose="02020404030301010803" pitchFamily="18" charset="0"/>
            </a:endParaRPr>
          </a:p>
          <a:p>
            <a:pPr algn="ctr"/>
            <a:r>
              <a:rPr lang="it-IT" sz="1400" b="1" dirty="0" smtClean="0">
                <a:solidFill>
                  <a:srgbClr val="FFFF00"/>
                </a:solidFill>
                <a:latin typeface="Garamond" panose="02020404030301010803" pitchFamily="18" charset="0"/>
              </a:rPr>
              <a:t>Mercoledì 30 ottobre </a:t>
            </a:r>
            <a:r>
              <a:rPr lang="it-IT" sz="1400" b="1" dirty="0">
                <a:solidFill>
                  <a:srgbClr val="FFFF00"/>
                </a:solidFill>
                <a:latin typeface="Garamond" panose="02020404030301010803" pitchFamily="18" charset="0"/>
              </a:rPr>
              <a:t>– </a:t>
            </a:r>
            <a:r>
              <a:rPr lang="it-IT" sz="1400" b="1" dirty="0" smtClean="0">
                <a:solidFill>
                  <a:srgbClr val="FFFF00"/>
                </a:solidFill>
                <a:latin typeface="Garamond" panose="02020404030301010803" pitchFamily="18" charset="0"/>
              </a:rPr>
              <a:t>Domenica 3 novembre 2019</a:t>
            </a:r>
            <a:endParaRPr lang="it-IT" sz="1400" b="1" dirty="0">
              <a:solidFill>
                <a:srgbClr val="FFFF00"/>
              </a:solidFill>
              <a:latin typeface="Garamond" panose="02020404030301010803" pitchFamily="18" charset="0"/>
            </a:endParaRPr>
          </a:p>
        </p:txBody>
      </p:sp>
      <p:pic>
        <p:nvPicPr>
          <p:cNvPr id="6" name="Immagin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7282" y="91832"/>
            <a:ext cx="11868538" cy="2315465"/>
          </a:xfrm>
          <a:prstGeom prst="rect">
            <a:avLst/>
          </a:prstGeom>
          <a:ln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6875736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4320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4228" y="148281"/>
            <a:ext cx="9088054" cy="6575084"/>
          </a:xfrm>
          <a:prstGeom prst="rect">
            <a:avLst/>
          </a:prstGeom>
          <a:ln w="38100" cap="sq">
            <a:solidFill>
              <a:schemeClr val="accent5">
                <a:lumMod val="50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Titolo 5"/>
          <p:cNvSpPr txBox="1">
            <a:spLocks/>
          </p:cNvSpPr>
          <p:nvPr/>
        </p:nvSpPr>
        <p:spPr>
          <a:xfrm>
            <a:off x="10540315" y="2332849"/>
            <a:ext cx="1227437" cy="1384995"/>
          </a:xfrm>
          <a:prstGeom prst="rect">
            <a:avLst/>
          </a:prstGeom>
          <a:solidFill>
            <a:schemeClr val="bg1">
              <a:lumMod val="75000"/>
              <a:lumOff val="25000"/>
              <a:alpha val="80000"/>
            </a:schemeClr>
          </a:solidFill>
          <a:ln>
            <a:solidFill>
              <a:schemeClr val="accent1"/>
            </a:solidFill>
          </a:ln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wrap="square" lIns="91440" tIns="45720" rIns="91440" bIns="45720" rtlCol="0" anchor="ctr">
            <a:spAutoFit/>
          </a:bodyPr>
          <a:lstStyle>
            <a:defPPr>
              <a:defRPr lang="it-IT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200" b="1" i="1" dirty="0" smtClean="0">
                <a:solidFill>
                  <a:srgbClr val="FFC000"/>
                </a:solidFill>
                <a:effectLst/>
              </a:rPr>
              <a:t>ERCOLANO</a:t>
            </a:r>
          </a:p>
          <a:p>
            <a:endParaRPr lang="it-IT" sz="1200" b="1" i="1" dirty="0">
              <a:solidFill>
                <a:srgbClr val="FFC000"/>
              </a:solidFill>
            </a:endParaRPr>
          </a:p>
          <a:p>
            <a:r>
              <a:rPr lang="it-IT" sz="1200" b="1" i="1" dirty="0" smtClean="0">
                <a:solidFill>
                  <a:srgbClr val="FFC000"/>
                </a:solidFill>
              </a:rPr>
              <a:t>Il Miglio d’Oro</a:t>
            </a:r>
            <a:endParaRPr lang="it-IT" sz="1200" b="1" i="1" dirty="0" smtClean="0">
              <a:solidFill>
                <a:srgbClr val="FFC000"/>
              </a:solidFill>
              <a:effectLst/>
            </a:endParaRPr>
          </a:p>
          <a:p>
            <a:endParaRPr lang="it-IT" sz="1200" b="1" i="1" dirty="0">
              <a:solidFill>
                <a:srgbClr val="FFC000"/>
              </a:solidFill>
              <a:effectLst/>
            </a:endParaRPr>
          </a:p>
          <a:p>
            <a:r>
              <a:rPr lang="it-IT" sz="1200" i="1" dirty="0" smtClean="0">
                <a:solidFill>
                  <a:srgbClr val="FFFF00"/>
                </a:solidFill>
              </a:rPr>
              <a:t>Villa Campolieto</a:t>
            </a:r>
            <a:endParaRPr lang="it-IT" sz="1200" i="1" dirty="0">
              <a:solidFill>
                <a:srgbClr val="FFFF0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15356069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" name="Rettangolo 3"/>
          <p:cNvSpPr/>
          <p:nvPr/>
        </p:nvSpPr>
        <p:spPr>
          <a:xfrm>
            <a:off x="10619630" y="163580"/>
            <a:ext cx="1476230" cy="4662815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endParaRPr lang="it-IT" sz="1400" b="1" dirty="0" smtClean="0">
              <a:solidFill>
                <a:schemeClr val="accent1">
                  <a:lumMod val="60000"/>
                  <a:lumOff val="40000"/>
                </a:schemeClr>
              </a:solidFill>
              <a:latin typeface="AR ESSENCE" panose="02000000000000000000" pitchFamily="2" charset="0"/>
              <a:ea typeface="Times New Roman" panose="02020603050405020304" pitchFamily="18" charset="0"/>
            </a:endParaRPr>
          </a:p>
          <a:p>
            <a:pPr algn="ctr"/>
            <a:r>
              <a:rPr lang="it-IT" sz="1200" b="1" dirty="0" smtClean="0">
                <a:solidFill>
                  <a:srgbClr val="FFC000"/>
                </a:solidFill>
                <a:latin typeface="Garamond" panose="02020404030301010803" pitchFamily="18" charset="0"/>
              </a:rPr>
              <a:t>XXXIX </a:t>
            </a:r>
            <a:r>
              <a:rPr lang="it-IT" sz="1200" b="1" dirty="0">
                <a:solidFill>
                  <a:srgbClr val="FFC000"/>
                </a:solidFill>
                <a:latin typeface="Garamond" panose="02020404030301010803" pitchFamily="18" charset="0"/>
              </a:rPr>
              <a:t>corso nazionale di </a:t>
            </a:r>
            <a:r>
              <a:rPr lang="it-IT" sz="1200" b="1" dirty="0" smtClean="0">
                <a:solidFill>
                  <a:srgbClr val="FFC000"/>
                </a:solidFill>
                <a:latin typeface="Garamond" panose="02020404030301010803" pitchFamily="18" charset="0"/>
              </a:rPr>
              <a:t>formazione</a:t>
            </a:r>
          </a:p>
          <a:p>
            <a:pPr algn="ctr"/>
            <a:r>
              <a:rPr lang="it-IT" sz="1200" b="1" dirty="0" smtClean="0">
                <a:solidFill>
                  <a:srgbClr val="FFC000"/>
                </a:solidFill>
                <a:latin typeface="Garamond" panose="02020404030301010803" pitchFamily="18" charset="0"/>
              </a:rPr>
              <a:t>per </a:t>
            </a:r>
            <a:r>
              <a:rPr lang="it-IT" sz="1200" b="1" dirty="0">
                <a:solidFill>
                  <a:srgbClr val="FFC000"/>
                </a:solidFill>
                <a:latin typeface="Garamond" panose="02020404030301010803" pitchFamily="18" charset="0"/>
              </a:rPr>
              <a:t>insegnanti</a:t>
            </a:r>
            <a:endParaRPr lang="it-IT" sz="1200" dirty="0">
              <a:solidFill>
                <a:srgbClr val="FFC000"/>
              </a:solidFill>
              <a:latin typeface="Garamond" panose="02020404030301010803" pitchFamily="18" charset="0"/>
            </a:endParaRPr>
          </a:p>
          <a:p>
            <a:pPr algn="ctr"/>
            <a:endParaRPr lang="it-IT" sz="1400" b="1" i="1" dirty="0" smtClean="0">
              <a:solidFill>
                <a:srgbClr val="92D050"/>
              </a:solidFill>
              <a:latin typeface="Garamond" panose="02020404030301010803" pitchFamily="18" charset="0"/>
            </a:endParaRPr>
          </a:p>
          <a:p>
            <a:pPr algn="ctr"/>
            <a:r>
              <a:rPr lang="it-IT" sz="1600" dirty="0">
                <a:solidFill>
                  <a:srgbClr val="92D050"/>
                </a:solidFill>
                <a:latin typeface="Garamond" panose="02020404030301010803" pitchFamily="18" charset="0"/>
              </a:rPr>
              <a:t>“</a:t>
            </a:r>
            <a:r>
              <a:rPr lang="it-IT" sz="1600" b="1" dirty="0">
                <a:solidFill>
                  <a:srgbClr val="92D050"/>
                </a:solidFill>
                <a:latin typeface="Garamond" panose="02020404030301010803" pitchFamily="18" charset="0"/>
              </a:rPr>
              <a:t>Dal Vesuvio alla penisola sorrentina</a:t>
            </a:r>
            <a:r>
              <a:rPr lang="it-IT" sz="1600" dirty="0">
                <a:solidFill>
                  <a:srgbClr val="92D050"/>
                </a:solidFill>
                <a:latin typeface="Garamond" panose="02020404030301010803" pitchFamily="18" charset="0"/>
              </a:rPr>
              <a:t>” </a:t>
            </a:r>
            <a:endParaRPr lang="it-IT" sz="1600" b="1" dirty="0">
              <a:solidFill>
                <a:srgbClr val="92D050"/>
              </a:solidFill>
              <a:latin typeface="Garamond" panose="02020404030301010803" pitchFamily="18" charset="0"/>
            </a:endParaRPr>
          </a:p>
          <a:p>
            <a:pPr algn="ctr"/>
            <a:endParaRPr lang="it-IT" sz="1600" b="1" dirty="0">
              <a:latin typeface="Garamond" panose="02020404030301010803" pitchFamily="18" charset="0"/>
            </a:endParaRPr>
          </a:p>
          <a:p>
            <a:pPr algn="ctr"/>
            <a:r>
              <a:rPr lang="it-IT" sz="1600" b="1" i="1" dirty="0">
                <a:latin typeface="Garamond" panose="02020404030301010803" pitchFamily="18" charset="0"/>
              </a:rPr>
              <a:t> </a:t>
            </a:r>
            <a:endParaRPr lang="it-IT" sz="1600" b="1" dirty="0">
              <a:latin typeface="Garamond" panose="02020404030301010803" pitchFamily="18" charset="0"/>
            </a:endParaRPr>
          </a:p>
          <a:p>
            <a:pPr algn="ctr"/>
            <a:r>
              <a:rPr lang="it-IT" sz="1600" b="1" i="1" dirty="0">
                <a:solidFill>
                  <a:srgbClr val="FFC000"/>
                </a:solidFill>
                <a:latin typeface="Garamond" panose="02020404030301010803" pitchFamily="18" charset="0"/>
              </a:rPr>
              <a:t>Castellammare di Stabia (Napoli</a:t>
            </a:r>
            <a:r>
              <a:rPr lang="it-IT" sz="1600" b="1" i="1" dirty="0" smtClean="0">
                <a:solidFill>
                  <a:srgbClr val="FFC000"/>
                </a:solidFill>
                <a:latin typeface="Garamond" panose="02020404030301010803" pitchFamily="18" charset="0"/>
              </a:rPr>
              <a:t>)</a:t>
            </a:r>
          </a:p>
          <a:p>
            <a:pPr algn="ctr"/>
            <a:endParaRPr lang="it-IT" sz="1600" b="1" i="1" dirty="0">
              <a:solidFill>
                <a:srgbClr val="FFC000"/>
              </a:solidFill>
              <a:latin typeface="Garamond" panose="02020404030301010803" pitchFamily="18" charset="0"/>
            </a:endParaRPr>
          </a:p>
          <a:p>
            <a:pPr algn="ctr"/>
            <a:r>
              <a:rPr lang="it-IT" sz="1100" b="1" dirty="0">
                <a:solidFill>
                  <a:srgbClr val="92D050"/>
                </a:solidFill>
                <a:latin typeface="Garamond" panose="02020404030301010803" pitchFamily="18" charset="0"/>
              </a:rPr>
              <a:t>Penisola sorrentina</a:t>
            </a:r>
            <a:endParaRPr lang="it-IT" sz="1100" dirty="0">
              <a:solidFill>
                <a:srgbClr val="92D050"/>
              </a:solidFill>
              <a:latin typeface="Garamond" panose="02020404030301010803" pitchFamily="18" charset="0"/>
            </a:endParaRPr>
          </a:p>
          <a:p>
            <a:pPr algn="ctr"/>
            <a:r>
              <a:rPr lang="it-IT" sz="1100" b="1" dirty="0">
                <a:solidFill>
                  <a:srgbClr val="92D050"/>
                </a:solidFill>
                <a:latin typeface="Garamond" panose="02020404030301010803" pitchFamily="18" charset="0"/>
              </a:rPr>
              <a:t>Parco Regionale dei Monti Lattari</a:t>
            </a:r>
            <a:endParaRPr lang="it-IT" sz="1100" dirty="0">
              <a:solidFill>
                <a:srgbClr val="92D050"/>
              </a:solidFill>
              <a:latin typeface="Garamond" panose="02020404030301010803" pitchFamily="18" charset="0"/>
            </a:endParaRPr>
          </a:p>
          <a:p>
            <a:pPr algn="ctr"/>
            <a:endParaRPr lang="it-IT" sz="1100" b="1" dirty="0">
              <a:solidFill>
                <a:srgbClr val="FFC000"/>
              </a:solidFill>
              <a:latin typeface="Garamond" panose="02020404030301010803" pitchFamily="18" charset="0"/>
            </a:endParaRPr>
          </a:p>
          <a:p>
            <a:pPr algn="ctr"/>
            <a:r>
              <a:rPr lang="it-IT" sz="1000" b="1" dirty="0">
                <a:solidFill>
                  <a:srgbClr val="FFFF00"/>
                </a:solidFill>
                <a:latin typeface="Garamond" panose="02020404030301010803" pitchFamily="18" charset="0"/>
              </a:rPr>
              <a:t>Mercoledì 30 ottobre – Domenica 3 novembre 2019</a:t>
            </a:r>
          </a:p>
        </p:txBody>
      </p:sp>
      <p:pic>
        <p:nvPicPr>
          <p:cNvPr id="5" name="Immagin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7794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136809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/>
          <p:cNvPicPr>
            <a:picLocks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662552" y="3209596"/>
            <a:ext cx="1246496" cy="10890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Immagine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3253" y="-8238"/>
            <a:ext cx="9508758" cy="6858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277908651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0797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36032" y="98854"/>
            <a:ext cx="9307038" cy="6647935"/>
          </a:xfrm>
          <a:prstGeom prst="rect">
            <a:avLst/>
          </a:prstGeom>
          <a:ln w="38100" cap="sq">
            <a:solidFill>
              <a:schemeClr val="accent5">
                <a:lumMod val="50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 useBgFill="1">
        <p:nvSpPr>
          <p:cNvPr id="3" name="Rettangolo 2"/>
          <p:cNvSpPr/>
          <p:nvPr/>
        </p:nvSpPr>
        <p:spPr>
          <a:xfrm>
            <a:off x="10619630" y="163580"/>
            <a:ext cx="1476230" cy="4662815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endParaRPr lang="it-IT" sz="1400" b="1" dirty="0" smtClean="0">
              <a:solidFill>
                <a:schemeClr val="accent1">
                  <a:lumMod val="60000"/>
                  <a:lumOff val="40000"/>
                </a:schemeClr>
              </a:solidFill>
              <a:latin typeface="AR ESSENCE" panose="02000000000000000000" pitchFamily="2" charset="0"/>
              <a:ea typeface="Times New Roman" panose="02020603050405020304" pitchFamily="18" charset="0"/>
            </a:endParaRPr>
          </a:p>
          <a:p>
            <a:pPr algn="ctr"/>
            <a:r>
              <a:rPr lang="it-IT" sz="1200" b="1" dirty="0" smtClean="0">
                <a:solidFill>
                  <a:srgbClr val="FFC000"/>
                </a:solidFill>
                <a:latin typeface="Garamond" panose="02020404030301010803" pitchFamily="18" charset="0"/>
              </a:rPr>
              <a:t>XXXIX </a:t>
            </a:r>
            <a:r>
              <a:rPr lang="it-IT" sz="1200" b="1" dirty="0">
                <a:solidFill>
                  <a:srgbClr val="FFC000"/>
                </a:solidFill>
                <a:latin typeface="Garamond" panose="02020404030301010803" pitchFamily="18" charset="0"/>
              </a:rPr>
              <a:t>corso nazionale di </a:t>
            </a:r>
            <a:r>
              <a:rPr lang="it-IT" sz="1200" b="1" dirty="0" smtClean="0">
                <a:solidFill>
                  <a:srgbClr val="FFC000"/>
                </a:solidFill>
                <a:latin typeface="Garamond" panose="02020404030301010803" pitchFamily="18" charset="0"/>
              </a:rPr>
              <a:t>formazione</a:t>
            </a:r>
          </a:p>
          <a:p>
            <a:pPr algn="ctr"/>
            <a:r>
              <a:rPr lang="it-IT" sz="1200" b="1" dirty="0" smtClean="0">
                <a:solidFill>
                  <a:srgbClr val="FFC000"/>
                </a:solidFill>
                <a:latin typeface="Garamond" panose="02020404030301010803" pitchFamily="18" charset="0"/>
              </a:rPr>
              <a:t>per </a:t>
            </a:r>
            <a:r>
              <a:rPr lang="it-IT" sz="1200" b="1" dirty="0">
                <a:solidFill>
                  <a:srgbClr val="FFC000"/>
                </a:solidFill>
                <a:latin typeface="Garamond" panose="02020404030301010803" pitchFamily="18" charset="0"/>
              </a:rPr>
              <a:t>insegnanti</a:t>
            </a:r>
            <a:endParaRPr lang="it-IT" sz="1200" dirty="0">
              <a:solidFill>
                <a:srgbClr val="FFC000"/>
              </a:solidFill>
              <a:latin typeface="Garamond" panose="02020404030301010803" pitchFamily="18" charset="0"/>
            </a:endParaRPr>
          </a:p>
          <a:p>
            <a:pPr algn="ctr"/>
            <a:endParaRPr lang="it-IT" sz="1400" b="1" i="1" dirty="0" smtClean="0">
              <a:solidFill>
                <a:srgbClr val="92D050"/>
              </a:solidFill>
              <a:latin typeface="Garamond" panose="02020404030301010803" pitchFamily="18" charset="0"/>
            </a:endParaRPr>
          </a:p>
          <a:p>
            <a:pPr algn="ctr"/>
            <a:r>
              <a:rPr lang="it-IT" sz="1600" dirty="0">
                <a:solidFill>
                  <a:srgbClr val="92D050"/>
                </a:solidFill>
                <a:latin typeface="Garamond" panose="02020404030301010803" pitchFamily="18" charset="0"/>
              </a:rPr>
              <a:t>“</a:t>
            </a:r>
            <a:r>
              <a:rPr lang="it-IT" sz="1600" b="1" dirty="0">
                <a:solidFill>
                  <a:srgbClr val="92D050"/>
                </a:solidFill>
                <a:latin typeface="Garamond" panose="02020404030301010803" pitchFamily="18" charset="0"/>
              </a:rPr>
              <a:t>Dal Vesuvio alla penisola sorrentina</a:t>
            </a:r>
            <a:r>
              <a:rPr lang="it-IT" sz="1600" dirty="0">
                <a:solidFill>
                  <a:srgbClr val="92D050"/>
                </a:solidFill>
                <a:latin typeface="Garamond" panose="02020404030301010803" pitchFamily="18" charset="0"/>
              </a:rPr>
              <a:t>” </a:t>
            </a:r>
            <a:endParaRPr lang="it-IT" sz="1600" b="1" dirty="0">
              <a:solidFill>
                <a:srgbClr val="92D050"/>
              </a:solidFill>
              <a:latin typeface="Garamond" panose="02020404030301010803" pitchFamily="18" charset="0"/>
            </a:endParaRPr>
          </a:p>
          <a:p>
            <a:pPr algn="ctr"/>
            <a:endParaRPr lang="it-IT" sz="1600" b="1" dirty="0">
              <a:latin typeface="Garamond" panose="02020404030301010803" pitchFamily="18" charset="0"/>
            </a:endParaRPr>
          </a:p>
          <a:p>
            <a:pPr algn="ctr"/>
            <a:r>
              <a:rPr lang="it-IT" sz="1600" b="1" i="1" dirty="0">
                <a:latin typeface="Garamond" panose="02020404030301010803" pitchFamily="18" charset="0"/>
              </a:rPr>
              <a:t> </a:t>
            </a:r>
            <a:endParaRPr lang="it-IT" sz="1600" b="1" dirty="0">
              <a:latin typeface="Garamond" panose="02020404030301010803" pitchFamily="18" charset="0"/>
            </a:endParaRPr>
          </a:p>
          <a:p>
            <a:pPr algn="ctr"/>
            <a:r>
              <a:rPr lang="it-IT" sz="1600" b="1" i="1" dirty="0">
                <a:solidFill>
                  <a:srgbClr val="FFC000"/>
                </a:solidFill>
                <a:latin typeface="Garamond" panose="02020404030301010803" pitchFamily="18" charset="0"/>
              </a:rPr>
              <a:t>Castellammare di Stabia (Napoli</a:t>
            </a:r>
            <a:r>
              <a:rPr lang="it-IT" sz="1600" b="1" i="1" dirty="0" smtClean="0">
                <a:solidFill>
                  <a:srgbClr val="FFC000"/>
                </a:solidFill>
                <a:latin typeface="Garamond" panose="02020404030301010803" pitchFamily="18" charset="0"/>
              </a:rPr>
              <a:t>)</a:t>
            </a:r>
          </a:p>
          <a:p>
            <a:pPr algn="ctr"/>
            <a:endParaRPr lang="it-IT" sz="1600" b="1" i="1" dirty="0">
              <a:solidFill>
                <a:srgbClr val="FFC000"/>
              </a:solidFill>
              <a:latin typeface="Garamond" panose="02020404030301010803" pitchFamily="18" charset="0"/>
            </a:endParaRPr>
          </a:p>
          <a:p>
            <a:pPr algn="ctr"/>
            <a:r>
              <a:rPr lang="it-IT" sz="1100" b="1" dirty="0">
                <a:solidFill>
                  <a:srgbClr val="92D050"/>
                </a:solidFill>
                <a:latin typeface="Garamond" panose="02020404030301010803" pitchFamily="18" charset="0"/>
              </a:rPr>
              <a:t>Penisola sorrentina</a:t>
            </a:r>
            <a:endParaRPr lang="it-IT" sz="1100" dirty="0">
              <a:solidFill>
                <a:srgbClr val="92D050"/>
              </a:solidFill>
              <a:latin typeface="Garamond" panose="02020404030301010803" pitchFamily="18" charset="0"/>
            </a:endParaRPr>
          </a:p>
          <a:p>
            <a:pPr algn="ctr"/>
            <a:r>
              <a:rPr lang="it-IT" sz="1100" b="1" dirty="0">
                <a:solidFill>
                  <a:srgbClr val="92D050"/>
                </a:solidFill>
                <a:latin typeface="Garamond" panose="02020404030301010803" pitchFamily="18" charset="0"/>
              </a:rPr>
              <a:t>Parco Regionale dei Monti Lattari</a:t>
            </a:r>
            <a:endParaRPr lang="it-IT" sz="1100" dirty="0">
              <a:solidFill>
                <a:srgbClr val="92D050"/>
              </a:solidFill>
              <a:latin typeface="Garamond" panose="02020404030301010803" pitchFamily="18" charset="0"/>
            </a:endParaRPr>
          </a:p>
          <a:p>
            <a:pPr algn="ctr"/>
            <a:endParaRPr lang="it-IT" sz="1100" b="1" dirty="0">
              <a:solidFill>
                <a:srgbClr val="FFC000"/>
              </a:solidFill>
              <a:latin typeface="Garamond" panose="02020404030301010803" pitchFamily="18" charset="0"/>
            </a:endParaRPr>
          </a:p>
          <a:p>
            <a:pPr algn="ctr"/>
            <a:r>
              <a:rPr lang="it-IT" sz="1000" b="1" dirty="0">
                <a:solidFill>
                  <a:srgbClr val="FFFF00"/>
                </a:solidFill>
                <a:latin typeface="Garamond" panose="02020404030301010803" pitchFamily="18" charset="0"/>
              </a:rPr>
              <a:t>Mercoledì 30 ottobre – Domenica 3 novembre 2019</a:t>
            </a:r>
          </a:p>
        </p:txBody>
      </p:sp>
    </p:spTree>
    <p:extLst>
      <p:ext uri="{BB962C8B-B14F-4D97-AF65-F5344CB8AC3E}">
        <p14:creationId xmlns:p14="http://schemas.microsoft.com/office/powerpoint/2010/main" val="376312985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-556337" y="857250"/>
            <a:ext cx="6858000" cy="5143500"/>
          </a:xfrm>
          <a:prstGeom prst="rect">
            <a:avLst/>
          </a:prstGeom>
        </p:spPr>
      </p:pic>
      <p:pic>
        <p:nvPicPr>
          <p:cNvPr id="6" name="Immagine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6037994" y="857250"/>
            <a:ext cx="6858000" cy="5143500"/>
          </a:xfrm>
          <a:prstGeom prst="rect">
            <a:avLst/>
          </a:prstGeom>
        </p:spPr>
      </p:pic>
      <p:pic>
        <p:nvPicPr>
          <p:cNvPr id="12" name="Immagine 11"/>
          <p:cNvPicPr>
            <a:picLocks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31209" y="170775"/>
            <a:ext cx="1246496" cy="10890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78073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-581790" y="857250"/>
            <a:ext cx="6858000" cy="5143500"/>
          </a:xfrm>
          <a:prstGeom prst="rect">
            <a:avLst/>
          </a:prstGeom>
        </p:spPr>
      </p:pic>
      <p:pic>
        <p:nvPicPr>
          <p:cNvPr id="4" name="Immagine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5920455" y="857250"/>
            <a:ext cx="6858000" cy="5143500"/>
          </a:xfrm>
          <a:prstGeom prst="rect">
            <a:avLst/>
          </a:prstGeom>
        </p:spPr>
      </p:pic>
      <p:pic>
        <p:nvPicPr>
          <p:cNvPr id="5" name="Immagine 4"/>
          <p:cNvPicPr>
            <a:picLocks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31209" y="170775"/>
            <a:ext cx="1246496" cy="10890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9745286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-626060" y="857250"/>
            <a:ext cx="6858000" cy="5143500"/>
          </a:xfrm>
          <a:prstGeom prst="rect">
            <a:avLst/>
          </a:prstGeom>
        </p:spPr>
      </p:pic>
      <p:pic>
        <p:nvPicPr>
          <p:cNvPr id="8" name="Immagine 7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5940859" y="857250"/>
            <a:ext cx="6858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2381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59026" y="82379"/>
            <a:ext cx="9304823" cy="6672648"/>
          </a:xfrm>
          <a:prstGeom prst="rect">
            <a:avLst/>
          </a:prstGeom>
          <a:ln w="38100" cap="sq">
            <a:solidFill>
              <a:schemeClr val="accent5">
                <a:lumMod val="50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Titolo 5"/>
          <p:cNvSpPr txBox="1">
            <a:spLocks/>
          </p:cNvSpPr>
          <p:nvPr/>
        </p:nvSpPr>
        <p:spPr>
          <a:xfrm>
            <a:off x="10540315" y="2332849"/>
            <a:ext cx="1227437" cy="1384995"/>
          </a:xfrm>
          <a:prstGeom prst="rect">
            <a:avLst/>
          </a:prstGeom>
          <a:solidFill>
            <a:schemeClr val="bg1">
              <a:lumMod val="75000"/>
              <a:lumOff val="25000"/>
              <a:alpha val="80000"/>
            </a:schemeClr>
          </a:solidFill>
          <a:ln>
            <a:solidFill>
              <a:schemeClr val="accent1"/>
            </a:solidFill>
          </a:ln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wrap="square" lIns="91440" tIns="45720" rIns="91440" bIns="45720" rtlCol="0" anchor="ctr">
            <a:spAutoFit/>
          </a:bodyPr>
          <a:lstStyle>
            <a:defPPr>
              <a:defRPr lang="it-IT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200" b="1" i="1" dirty="0" smtClean="0">
                <a:solidFill>
                  <a:srgbClr val="FFC000"/>
                </a:solidFill>
                <a:effectLst/>
              </a:rPr>
              <a:t>ERCOLANO</a:t>
            </a:r>
          </a:p>
          <a:p>
            <a:endParaRPr lang="it-IT" sz="1200" b="1" i="1" dirty="0">
              <a:solidFill>
                <a:srgbClr val="FFC000"/>
              </a:solidFill>
            </a:endParaRPr>
          </a:p>
          <a:p>
            <a:r>
              <a:rPr lang="it-IT" sz="1200" b="1" i="1" dirty="0" smtClean="0">
                <a:solidFill>
                  <a:srgbClr val="FFC000"/>
                </a:solidFill>
              </a:rPr>
              <a:t>Il Miglio d’Oro</a:t>
            </a:r>
            <a:endParaRPr lang="it-IT" sz="1200" b="1" i="1" dirty="0" smtClean="0">
              <a:solidFill>
                <a:srgbClr val="FFC000"/>
              </a:solidFill>
              <a:effectLst/>
            </a:endParaRPr>
          </a:p>
          <a:p>
            <a:endParaRPr lang="it-IT" sz="1200" b="1" i="1" dirty="0">
              <a:solidFill>
                <a:srgbClr val="FFC000"/>
              </a:solidFill>
              <a:effectLst/>
            </a:endParaRPr>
          </a:p>
          <a:p>
            <a:r>
              <a:rPr lang="it-IT" sz="1200" i="1" dirty="0" smtClean="0">
                <a:solidFill>
                  <a:srgbClr val="FFFF00"/>
                </a:solidFill>
              </a:rPr>
              <a:t>Villa Campolieto</a:t>
            </a:r>
            <a:endParaRPr lang="it-IT" sz="1200" i="1" dirty="0">
              <a:solidFill>
                <a:srgbClr val="FFFF0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652788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1978" y="0"/>
            <a:ext cx="9144000" cy="6858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3" name="Titolo 5"/>
          <p:cNvSpPr txBox="1">
            <a:spLocks/>
          </p:cNvSpPr>
          <p:nvPr/>
        </p:nvSpPr>
        <p:spPr>
          <a:xfrm>
            <a:off x="10540315" y="2332849"/>
            <a:ext cx="1227437" cy="1384995"/>
          </a:xfrm>
          <a:prstGeom prst="rect">
            <a:avLst/>
          </a:prstGeom>
          <a:solidFill>
            <a:schemeClr val="bg1">
              <a:lumMod val="75000"/>
              <a:lumOff val="25000"/>
              <a:alpha val="80000"/>
            </a:schemeClr>
          </a:solidFill>
          <a:ln>
            <a:solidFill>
              <a:schemeClr val="accent1"/>
            </a:solidFill>
          </a:ln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wrap="square" lIns="91440" tIns="45720" rIns="91440" bIns="45720" rtlCol="0" anchor="ctr">
            <a:spAutoFit/>
          </a:bodyPr>
          <a:lstStyle>
            <a:defPPr>
              <a:defRPr lang="it-IT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200" b="1" i="1" dirty="0" smtClean="0">
                <a:solidFill>
                  <a:srgbClr val="FFC000"/>
                </a:solidFill>
                <a:effectLst/>
              </a:rPr>
              <a:t>ERCOLANO</a:t>
            </a:r>
          </a:p>
          <a:p>
            <a:endParaRPr lang="it-IT" sz="1200" b="1" i="1" dirty="0">
              <a:solidFill>
                <a:srgbClr val="FFC000"/>
              </a:solidFill>
            </a:endParaRPr>
          </a:p>
          <a:p>
            <a:r>
              <a:rPr lang="it-IT" sz="1200" b="1" i="1" dirty="0" smtClean="0">
                <a:solidFill>
                  <a:srgbClr val="FFC000"/>
                </a:solidFill>
              </a:rPr>
              <a:t>Il Miglio d’Oro</a:t>
            </a:r>
            <a:endParaRPr lang="it-IT" sz="1200" b="1" i="1" dirty="0" smtClean="0">
              <a:solidFill>
                <a:srgbClr val="FFC000"/>
              </a:solidFill>
              <a:effectLst/>
            </a:endParaRPr>
          </a:p>
          <a:p>
            <a:endParaRPr lang="it-IT" sz="1200" b="1" i="1" dirty="0">
              <a:solidFill>
                <a:srgbClr val="FFC000"/>
              </a:solidFill>
              <a:effectLst/>
            </a:endParaRPr>
          </a:p>
          <a:p>
            <a:r>
              <a:rPr lang="it-IT" sz="1200" i="1" dirty="0" smtClean="0">
                <a:solidFill>
                  <a:srgbClr val="FFFF00"/>
                </a:solidFill>
              </a:rPr>
              <a:t>Villa Campolieto</a:t>
            </a:r>
            <a:endParaRPr lang="it-IT" sz="1200" i="1" dirty="0">
              <a:solidFill>
                <a:srgbClr val="FFFF0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668840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4844" y="72789"/>
            <a:ext cx="9437124" cy="6674002"/>
          </a:xfrm>
          <a:prstGeom prst="rect">
            <a:avLst/>
          </a:prstGeom>
          <a:ln w="38100" cap="sq">
            <a:solidFill>
              <a:schemeClr val="accent5">
                <a:lumMod val="50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3888787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3037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460361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8854" y="0"/>
            <a:ext cx="9144000" cy="6858000"/>
          </a:xfrm>
          <a:prstGeom prst="rect">
            <a:avLst/>
          </a:prstGeom>
        </p:spPr>
      </p:pic>
      <p:sp>
        <p:nvSpPr>
          <p:cNvPr id="3" name="Titolo 5"/>
          <p:cNvSpPr txBox="1">
            <a:spLocks/>
          </p:cNvSpPr>
          <p:nvPr/>
        </p:nvSpPr>
        <p:spPr>
          <a:xfrm>
            <a:off x="10540315" y="2332849"/>
            <a:ext cx="1227437" cy="1384995"/>
          </a:xfrm>
          <a:prstGeom prst="rect">
            <a:avLst/>
          </a:prstGeom>
          <a:solidFill>
            <a:schemeClr val="bg1">
              <a:lumMod val="75000"/>
              <a:lumOff val="25000"/>
              <a:alpha val="80000"/>
            </a:schemeClr>
          </a:solidFill>
          <a:ln>
            <a:solidFill>
              <a:schemeClr val="accent1"/>
            </a:solidFill>
          </a:ln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wrap="square" lIns="91440" tIns="45720" rIns="91440" bIns="45720" rtlCol="0" anchor="ctr">
            <a:spAutoFit/>
          </a:bodyPr>
          <a:lstStyle>
            <a:defPPr>
              <a:defRPr lang="it-IT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200" b="1" i="1" dirty="0" smtClean="0">
                <a:solidFill>
                  <a:srgbClr val="FFC000"/>
                </a:solidFill>
                <a:effectLst/>
              </a:rPr>
              <a:t>ERCOLANO</a:t>
            </a:r>
          </a:p>
          <a:p>
            <a:endParaRPr lang="it-IT" sz="1200" b="1" i="1" dirty="0">
              <a:solidFill>
                <a:srgbClr val="FFC000"/>
              </a:solidFill>
            </a:endParaRPr>
          </a:p>
          <a:p>
            <a:r>
              <a:rPr lang="it-IT" sz="1200" b="1" i="1" dirty="0" smtClean="0">
                <a:solidFill>
                  <a:srgbClr val="FFC000"/>
                </a:solidFill>
              </a:rPr>
              <a:t>Il Miglio d’Oro</a:t>
            </a:r>
            <a:endParaRPr lang="it-IT" sz="1200" b="1" i="1" dirty="0" smtClean="0">
              <a:solidFill>
                <a:srgbClr val="FFC000"/>
              </a:solidFill>
              <a:effectLst/>
            </a:endParaRPr>
          </a:p>
          <a:p>
            <a:endParaRPr lang="it-IT" sz="1200" b="1" i="1" dirty="0">
              <a:solidFill>
                <a:srgbClr val="FFC000"/>
              </a:solidFill>
              <a:effectLst/>
            </a:endParaRPr>
          </a:p>
          <a:p>
            <a:r>
              <a:rPr lang="it-IT" sz="1200" i="1" dirty="0" smtClean="0">
                <a:solidFill>
                  <a:srgbClr val="FFFF00"/>
                </a:solidFill>
              </a:rPr>
              <a:t>Villa Campolieto</a:t>
            </a:r>
            <a:endParaRPr lang="it-IT" sz="1200" i="1" dirty="0">
              <a:solidFill>
                <a:srgbClr val="FFFF0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54140338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-570470" y="857250"/>
            <a:ext cx="6858000" cy="5143500"/>
          </a:xfrm>
          <a:prstGeom prst="rect">
            <a:avLst/>
          </a:prstGeom>
        </p:spPr>
      </p:pic>
      <p:pic>
        <p:nvPicPr>
          <p:cNvPr id="4" name="Immagine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5649098" y="857250"/>
            <a:ext cx="6858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023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36606" y="148281"/>
            <a:ext cx="9473514" cy="6528284"/>
          </a:xfrm>
          <a:prstGeom prst="rect">
            <a:avLst/>
          </a:prstGeom>
          <a:ln w="38100" cap="sq">
            <a:solidFill>
              <a:schemeClr val="accent5">
                <a:lumMod val="50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50664802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magine 5"/>
          <p:cNvPicPr>
            <a:picLocks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97796" y="129586"/>
            <a:ext cx="1246496" cy="10890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Immagine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9514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4227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5" name="Rettangolo 4"/>
          <p:cNvSpPr/>
          <p:nvPr/>
        </p:nvSpPr>
        <p:spPr>
          <a:xfrm>
            <a:off x="10619630" y="163580"/>
            <a:ext cx="1476230" cy="4662815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endParaRPr lang="it-IT" sz="1400" b="1" dirty="0" smtClean="0">
              <a:solidFill>
                <a:schemeClr val="accent1">
                  <a:lumMod val="60000"/>
                  <a:lumOff val="40000"/>
                </a:schemeClr>
              </a:solidFill>
              <a:latin typeface="AR ESSENCE" panose="02000000000000000000" pitchFamily="2" charset="0"/>
              <a:ea typeface="Times New Roman" panose="02020603050405020304" pitchFamily="18" charset="0"/>
            </a:endParaRPr>
          </a:p>
          <a:p>
            <a:pPr algn="ctr"/>
            <a:r>
              <a:rPr lang="it-IT" sz="1200" b="1" dirty="0" smtClean="0">
                <a:solidFill>
                  <a:srgbClr val="FFC000"/>
                </a:solidFill>
                <a:latin typeface="Garamond" panose="02020404030301010803" pitchFamily="18" charset="0"/>
              </a:rPr>
              <a:t>XXXIX </a:t>
            </a:r>
            <a:r>
              <a:rPr lang="it-IT" sz="1200" b="1" dirty="0">
                <a:solidFill>
                  <a:srgbClr val="FFC000"/>
                </a:solidFill>
                <a:latin typeface="Garamond" panose="02020404030301010803" pitchFamily="18" charset="0"/>
              </a:rPr>
              <a:t>corso nazionale di </a:t>
            </a:r>
            <a:r>
              <a:rPr lang="it-IT" sz="1200" b="1" dirty="0" smtClean="0">
                <a:solidFill>
                  <a:srgbClr val="FFC000"/>
                </a:solidFill>
                <a:latin typeface="Garamond" panose="02020404030301010803" pitchFamily="18" charset="0"/>
              </a:rPr>
              <a:t>formazione</a:t>
            </a:r>
          </a:p>
          <a:p>
            <a:pPr algn="ctr"/>
            <a:r>
              <a:rPr lang="it-IT" sz="1200" b="1" dirty="0" smtClean="0">
                <a:solidFill>
                  <a:srgbClr val="FFC000"/>
                </a:solidFill>
                <a:latin typeface="Garamond" panose="02020404030301010803" pitchFamily="18" charset="0"/>
              </a:rPr>
              <a:t>per </a:t>
            </a:r>
            <a:r>
              <a:rPr lang="it-IT" sz="1200" b="1" dirty="0">
                <a:solidFill>
                  <a:srgbClr val="FFC000"/>
                </a:solidFill>
                <a:latin typeface="Garamond" panose="02020404030301010803" pitchFamily="18" charset="0"/>
              </a:rPr>
              <a:t>insegnanti</a:t>
            </a:r>
            <a:endParaRPr lang="it-IT" sz="1200" dirty="0">
              <a:solidFill>
                <a:srgbClr val="FFC000"/>
              </a:solidFill>
              <a:latin typeface="Garamond" panose="02020404030301010803" pitchFamily="18" charset="0"/>
            </a:endParaRPr>
          </a:p>
          <a:p>
            <a:pPr algn="ctr"/>
            <a:endParaRPr lang="it-IT" sz="1400" b="1" i="1" dirty="0" smtClean="0">
              <a:solidFill>
                <a:srgbClr val="92D050"/>
              </a:solidFill>
              <a:latin typeface="Garamond" panose="02020404030301010803" pitchFamily="18" charset="0"/>
            </a:endParaRPr>
          </a:p>
          <a:p>
            <a:pPr algn="ctr"/>
            <a:r>
              <a:rPr lang="it-IT" sz="1600" dirty="0">
                <a:solidFill>
                  <a:srgbClr val="92D050"/>
                </a:solidFill>
                <a:latin typeface="Garamond" panose="02020404030301010803" pitchFamily="18" charset="0"/>
              </a:rPr>
              <a:t>“</a:t>
            </a:r>
            <a:r>
              <a:rPr lang="it-IT" sz="1600" b="1" dirty="0">
                <a:solidFill>
                  <a:srgbClr val="92D050"/>
                </a:solidFill>
                <a:latin typeface="Garamond" panose="02020404030301010803" pitchFamily="18" charset="0"/>
              </a:rPr>
              <a:t>Dal Vesuvio alla penisola sorrentina</a:t>
            </a:r>
            <a:r>
              <a:rPr lang="it-IT" sz="1600" dirty="0">
                <a:solidFill>
                  <a:srgbClr val="92D050"/>
                </a:solidFill>
                <a:latin typeface="Garamond" panose="02020404030301010803" pitchFamily="18" charset="0"/>
              </a:rPr>
              <a:t>” </a:t>
            </a:r>
            <a:endParaRPr lang="it-IT" sz="1600" b="1" dirty="0">
              <a:solidFill>
                <a:srgbClr val="92D050"/>
              </a:solidFill>
              <a:latin typeface="Garamond" panose="02020404030301010803" pitchFamily="18" charset="0"/>
            </a:endParaRPr>
          </a:p>
          <a:p>
            <a:pPr algn="ctr"/>
            <a:endParaRPr lang="it-IT" sz="1600" b="1" dirty="0">
              <a:latin typeface="Garamond" panose="02020404030301010803" pitchFamily="18" charset="0"/>
            </a:endParaRPr>
          </a:p>
          <a:p>
            <a:pPr algn="ctr"/>
            <a:r>
              <a:rPr lang="it-IT" sz="1600" b="1" i="1" dirty="0">
                <a:latin typeface="Garamond" panose="02020404030301010803" pitchFamily="18" charset="0"/>
              </a:rPr>
              <a:t> </a:t>
            </a:r>
            <a:endParaRPr lang="it-IT" sz="1600" b="1" dirty="0">
              <a:latin typeface="Garamond" panose="02020404030301010803" pitchFamily="18" charset="0"/>
            </a:endParaRPr>
          </a:p>
          <a:p>
            <a:pPr algn="ctr"/>
            <a:r>
              <a:rPr lang="it-IT" sz="1600" b="1" i="1" dirty="0">
                <a:solidFill>
                  <a:srgbClr val="FFC000"/>
                </a:solidFill>
                <a:latin typeface="Garamond" panose="02020404030301010803" pitchFamily="18" charset="0"/>
              </a:rPr>
              <a:t>Castellammare di Stabia (Napoli</a:t>
            </a:r>
            <a:r>
              <a:rPr lang="it-IT" sz="1600" b="1" i="1" dirty="0" smtClean="0">
                <a:solidFill>
                  <a:srgbClr val="FFC000"/>
                </a:solidFill>
                <a:latin typeface="Garamond" panose="02020404030301010803" pitchFamily="18" charset="0"/>
              </a:rPr>
              <a:t>)</a:t>
            </a:r>
          </a:p>
          <a:p>
            <a:pPr algn="ctr"/>
            <a:endParaRPr lang="it-IT" sz="1600" b="1" i="1" dirty="0">
              <a:solidFill>
                <a:srgbClr val="FFC000"/>
              </a:solidFill>
              <a:latin typeface="Garamond" panose="02020404030301010803" pitchFamily="18" charset="0"/>
            </a:endParaRPr>
          </a:p>
          <a:p>
            <a:pPr algn="ctr"/>
            <a:r>
              <a:rPr lang="it-IT" sz="1100" b="1" dirty="0">
                <a:solidFill>
                  <a:srgbClr val="92D050"/>
                </a:solidFill>
                <a:latin typeface="Garamond" panose="02020404030301010803" pitchFamily="18" charset="0"/>
              </a:rPr>
              <a:t>Penisola sorrentina</a:t>
            </a:r>
            <a:endParaRPr lang="it-IT" sz="1100" dirty="0">
              <a:solidFill>
                <a:srgbClr val="92D050"/>
              </a:solidFill>
              <a:latin typeface="Garamond" panose="02020404030301010803" pitchFamily="18" charset="0"/>
            </a:endParaRPr>
          </a:p>
          <a:p>
            <a:pPr algn="ctr"/>
            <a:r>
              <a:rPr lang="it-IT" sz="1100" b="1" dirty="0">
                <a:solidFill>
                  <a:srgbClr val="92D050"/>
                </a:solidFill>
                <a:latin typeface="Garamond" panose="02020404030301010803" pitchFamily="18" charset="0"/>
              </a:rPr>
              <a:t>Parco Regionale dei Monti Lattari</a:t>
            </a:r>
            <a:endParaRPr lang="it-IT" sz="1100" dirty="0">
              <a:solidFill>
                <a:srgbClr val="92D050"/>
              </a:solidFill>
              <a:latin typeface="Garamond" panose="02020404030301010803" pitchFamily="18" charset="0"/>
            </a:endParaRPr>
          </a:p>
          <a:p>
            <a:pPr algn="ctr"/>
            <a:endParaRPr lang="it-IT" sz="1100" b="1" dirty="0">
              <a:solidFill>
                <a:srgbClr val="FFC000"/>
              </a:solidFill>
              <a:latin typeface="Garamond" panose="02020404030301010803" pitchFamily="18" charset="0"/>
            </a:endParaRPr>
          </a:p>
          <a:p>
            <a:pPr algn="ctr"/>
            <a:r>
              <a:rPr lang="it-IT" sz="1000" b="1" dirty="0">
                <a:solidFill>
                  <a:srgbClr val="FFFF00"/>
                </a:solidFill>
                <a:latin typeface="Garamond" panose="02020404030301010803" pitchFamily="18" charset="0"/>
              </a:rPr>
              <a:t>Mercoledì 30 ottobre – Domenica 3 novembre 2019</a:t>
            </a:r>
          </a:p>
        </p:txBody>
      </p:sp>
      <p:pic>
        <p:nvPicPr>
          <p:cNvPr id="2" name="Immagin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907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3202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5460" y="0"/>
            <a:ext cx="9144000" cy="6858000"/>
          </a:xfrm>
          <a:prstGeom prst="rect">
            <a:avLst/>
          </a:prstGeom>
        </p:spPr>
      </p:pic>
      <p:sp>
        <p:nvSpPr>
          <p:cNvPr id="3" name="Titolo 5"/>
          <p:cNvSpPr txBox="1">
            <a:spLocks/>
          </p:cNvSpPr>
          <p:nvPr/>
        </p:nvSpPr>
        <p:spPr>
          <a:xfrm>
            <a:off x="10540315" y="2332849"/>
            <a:ext cx="1227437" cy="1384995"/>
          </a:xfrm>
          <a:prstGeom prst="rect">
            <a:avLst/>
          </a:prstGeom>
          <a:solidFill>
            <a:schemeClr val="bg1">
              <a:lumMod val="75000"/>
              <a:lumOff val="25000"/>
              <a:alpha val="80000"/>
            </a:schemeClr>
          </a:solidFill>
          <a:ln>
            <a:solidFill>
              <a:schemeClr val="accent1"/>
            </a:solidFill>
          </a:ln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wrap="square" lIns="91440" tIns="45720" rIns="91440" bIns="45720" rtlCol="0" anchor="ctr">
            <a:spAutoFit/>
          </a:bodyPr>
          <a:lstStyle>
            <a:defPPr>
              <a:defRPr lang="it-IT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200" b="1" i="1" dirty="0" smtClean="0">
                <a:solidFill>
                  <a:srgbClr val="FFC000"/>
                </a:solidFill>
                <a:effectLst/>
              </a:rPr>
              <a:t>ERCOLANO</a:t>
            </a:r>
          </a:p>
          <a:p>
            <a:endParaRPr lang="it-IT" sz="1200" b="1" i="1" dirty="0">
              <a:solidFill>
                <a:srgbClr val="FFC000"/>
              </a:solidFill>
            </a:endParaRPr>
          </a:p>
          <a:p>
            <a:r>
              <a:rPr lang="it-IT" sz="1200" b="1" i="1" dirty="0" smtClean="0">
                <a:solidFill>
                  <a:srgbClr val="FFC000"/>
                </a:solidFill>
              </a:rPr>
              <a:t>Il Miglio d’Oro</a:t>
            </a:r>
            <a:endParaRPr lang="it-IT" sz="1200" b="1" i="1" dirty="0" smtClean="0">
              <a:solidFill>
                <a:srgbClr val="FFC000"/>
              </a:solidFill>
              <a:effectLst/>
            </a:endParaRPr>
          </a:p>
          <a:p>
            <a:endParaRPr lang="it-IT" sz="1200" b="1" i="1" dirty="0">
              <a:solidFill>
                <a:srgbClr val="FFC000"/>
              </a:solidFill>
              <a:effectLst/>
            </a:endParaRPr>
          </a:p>
          <a:p>
            <a:r>
              <a:rPr lang="it-IT" sz="1200" i="1" dirty="0" smtClean="0">
                <a:solidFill>
                  <a:srgbClr val="FFFF00"/>
                </a:solidFill>
              </a:rPr>
              <a:t>Villa Campolieto</a:t>
            </a:r>
            <a:endParaRPr lang="it-IT" sz="1200" i="1" dirty="0">
              <a:solidFill>
                <a:srgbClr val="FFFF0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74610658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0" y="-8238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2636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6076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91359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/>
          <p:cNvPicPr>
            <a:picLocks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665949" y="160124"/>
            <a:ext cx="1246496" cy="10890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Immagine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4972" y="72850"/>
            <a:ext cx="8962769" cy="6722077"/>
          </a:xfrm>
          <a:prstGeom prst="rect">
            <a:avLst/>
          </a:prstGeom>
          <a:ln w="38100" cap="sq">
            <a:solidFill>
              <a:schemeClr val="accent5">
                <a:lumMod val="50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67227507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3524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556125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-481217" y="857250"/>
            <a:ext cx="6858000" cy="5143500"/>
          </a:xfrm>
          <a:prstGeom prst="rect">
            <a:avLst/>
          </a:prstGeom>
        </p:spPr>
      </p:pic>
      <p:pic>
        <p:nvPicPr>
          <p:cNvPr id="5" name="Immagine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41590" y="0"/>
            <a:ext cx="51435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9008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magine 5"/>
          <p:cNvPicPr>
            <a:picLocks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662552" y="3209596"/>
            <a:ext cx="1246496" cy="10890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Immagine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44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8098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9114" y="91386"/>
            <a:ext cx="9020432" cy="6647165"/>
          </a:xfrm>
          <a:prstGeom prst="rect">
            <a:avLst/>
          </a:prstGeom>
          <a:ln w="38100" cap="sq">
            <a:solidFill>
              <a:schemeClr val="accent5">
                <a:lumMod val="50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Titolo 5"/>
          <p:cNvSpPr txBox="1">
            <a:spLocks/>
          </p:cNvSpPr>
          <p:nvPr/>
        </p:nvSpPr>
        <p:spPr>
          <a:xfrm>
            <a:off x="10540315" y="2332849"/>
            <a:ext cx="1227437" cy="1384995"/>
          </a:xfrm>
          <a:prstGeom prst="rect">
            <a:avLst/>
          </a:prstGeom>
          <a:solidFill>
            <a:schemeClr val="bg1">
              <a:lumMod val="75000"/>
              <a:lumOff val="25000"/>
              <a:alpha val="80000"/>
            </a:schemeClr>
          </a:solidFill>
          <a:ln>
            <a:solidFill>
              <a:schemeClr val="accent1"/>
            </a:solidFill>
          </a:ln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wrap="square" lIns="91440" tIns="45720" rIns="91440" bIns="45720" rtlCol="0" anchor="ctr">
            <a:spAutoFit/>
          </a:bodyPr>
          <a:lstStyle>
            <a:defPPr>
              <a:defRPr lang="it-IT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200" b="1" i="1" dirty="0" smtClean="0">
                <a:solidFill>
                  <a:srgbClr val="FFC000"/>
                </a:solidFill>
                <a:effectLst/>
              </a:rPr>
              <a:t>ERCOLANO</a:t>
            </a:r>
          </a:p>
          <a:p>
            <a:endParaRPr lang="it-IT" sz="1200" b="1" i="1" dirty="0">
              <a:solidFill>
                <a:srgbClr val="FFC000"/>
              </a:solidFill>
            </a:endParaRPr>
          </a:p>
          <a:p>
            <a:r>
              <a:rPr lang="it-IT" sz="1200" b="1" i="1" dirty="0" smtClean="0">
                <a:solidFill>
                  <a:srgbClr val="FFC000"/>
                </a:solidFill>
              </a:rPr>
              <a:t>Il Miglio d’Oro</a:t>
            </a:r>
            <a:endParaRPr lang="it-IT" sz="1200" b="1" i="1" dirty="0" smtClean="0">
              <a:solidFill>
                <a:srgbClr val="FFC000"/>
              </a:solidFill>
              <a:effectLst/>
            </a:endParaRPr>
          </a:p>
          <a:p>
            <a:endParaRPr lang="it-IT" sz="1200" b="1" i="1" dirty="0">
              <a:solidFill>
                <a:srgbClr val="FFC000"/>
              </a:solidFill>
              <a:effectLst/>
            </a:endParaRPr>
          </a:p>
          <a:p>
            <a:r>
              <a:rPr lang="it-IT" sz="1200" i="1" dirty="0" smtClean="0">
                <a:solidFill>
                  <a:srgbClr val="FFFF00"/>
                </a:solidFill>
              </a:rPr>
              <a:t>Villa Campolieto</a:t>
            </a:r>
            <a:endParaRPr lang="it-IT" sz="1200" i="1" dirty="0">
              <a:solidFill>
                <a:srgbClr val="FFFF0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95361093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3243" y="65903"/>
            <a:ext cx="9275113" cy="6641238"/>
          </a:xfrm>
          <a:prstGeom prst="rect">
            <a:avLst/>
          </a:prstGeom>
          <a:ln w="38100" cap="sq">
            <a:solidFill>
              <a:schemeClr val="accent5">
                <a:lumMod val="50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768228777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1363" y="0"/>
            <a:ext cx="5143500" cy="6858000"/>
          </a:xfrm>
          <a:prstGeom prst="rect">
            <a:avLst/>
          </a:prstGeom>
        </p:spPr>
      </p:pic>
      <p:pic>
        <p:nvPicPr>
          <p:cNvPr id="5" name="Immagine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88725" y="0"/>
            <a:ext cx="51435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1688348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magine 5"/>
          <p:cNvPicPr>
            <a:picLocks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34497" y="4826395"/>
            <a:ext cx="1246496" cy="10890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 useBgFill="1">
        <p:nvSpPr>
          <p:cNvPr id="7" name="Rettangolo 6"/>
          <p:cNvSpPr/>
          <p:nvPr/>
        </p:nvSpPr>
        <p:spPr>
          <a:xfrm>
            <a:off x="10619630" y="163580"/>
            <a:ext cx="1476230" cy="4662815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endParaRPr lang="it-IT" sz="1400" b="1" dirty="0" smtClean="0">
              <a:solidFill>
                <a:schemeClr val="accent1">
                  <a:lumMod val="60000"/>
                  <a:lumOff val="40000"/>
                </a:schemeClr>
              </a:solidFill>
              <a:latin typeface="AR ESSENCE" panose="02000000000000000000" pitchFamily="2" charset="0"/>
              <a:ea typeface="Times New Roman" panose="02020603050405020304" pitchFamily="18" charset="0"/>
            </a:endParaRPr>
          </a:p>
          <a:p>
            <a:pPr algn="ctr"/>
            <a:r>
              <a:rPr lang="it-IT" sz="1200" b="1" dirty="0" smtClean="0">
                <a:solidFill>
                  <a:srgbClr val="FFC000"/>
                </a:solidFill>
                <a:latin typeface="Garamond" panose="02020404030301010803" pitchFamily="18" charset="0"/>
              </a:rPr>
              <a:t>XXXIX </a:t>
            </a:r>
            <a:r>
              <a:rPr lang="it-IT" sz="1200" b="1" dirty="0">
                <a:solidFill>
                  <a:srgbClr val="FFC000"/>
                </a:solidFill>
                <a:latin typeface="Garamond" panose="02020404030301010803" pitchFamily="18" charset="0"/>
              </a:rPr>
              <a:t>corso nazionale di </a:t>
            </a:r>
            <a:r>
              <a:rPr lang="it-IT" sz="1200" b="1" dirty="0" smtClean="0">
                <a:solidFill>
                  <a:srgbClr val="FFC000"/>
                </a:solidFill>
                <a:latin typeface="Garamond" panose="02020404030301010803" pitchFamily="18" charset="0"/>
              </a:rPr>
              <a:t>formazione</a:t>
            </a:r>
          </a:p>
          <a:p>
            <a:pPr algn="ctr"/>
            <a:r>
              <a:rPr lang="it-IT" sz="1200" b="1" dirty="0" smtClean="0">
                <a:solidFill>
                  <a:srgbClr val="FFC000"/>
                </a:solidFill>
                <a:latin typeface="Garamond" panose="02020404030301010803" pitchFamily="18" charset="0"/>
              </a:rPr>
              <a:t>per </a:t>
            </a:r>
            <a:r>
              <a:rPr lang="it-IT" sz="1200" b="1" dirty="0">
                <a:solidFill>
                  <a:srgbClr val="FFC000"/>
                </a:solidFill>
                <a:latin typeface="Garamond" panose="02020404030301010803" pitchFamily="18" charset="0"/>
              </a:rPr>
              <a:t>insegnanti</a:t>
            </a:r>
            <a:endParaRPr lang="it-IT" sz="1200" dirty="0">
              <a:solidFill>
                <a:srgbClr val="FFC000"/>
              </a:solidFill>
              <a:latin typeface="Garamond" panose="02020404030301010803" pitchFamily="18" charset="0"/>
            </a:endParaRPr>
          </a:p>
          <a:p>
            <a:pPr algn="ctr"/>
            <a:endParaRPr lang="it-IT" sz="1400" b="1" i="1" dirty="0" smtClean="0">
              <a:solidFill>
                <a:srgbClr val="92D050"/>
              </a:solidFill>
              <a:latin typeface="Garamond" panose="02020404030301010803" pitchFamily="18" charset="0"/>
            </a:endParaRPr>
          </a:p>
          <a:p>
            <a:pPr algn="ctr"/>
            <a:r>
              <a:rPr lang="it-IT" sz="1600" dirty="0">
                <a:solidFill>
                  <a:srgbClr val="92D050"/>
                </a:solidFill>
                <a:latin typeface="Garamond" panose="02020404030301010803" pitchFamily="18" charset="0"/>
              </a:rPr>
              <a:t>“</a:t>
            </a:r>
            <a:r>
              <a:rPr lang="it-IT" sz="1600" b="1" dirty="0">
                <a:solidFill>
                  <a:srgbClr val="92D050"/>
                </a:solidFill>
                <a:latin typeface="Garamond" panose="02020404030301010803" pitchFamily="18" charset="0"/>
              </a:rPr>
              <a:t>Dal Vesuvio alla penisola sorrentina</a:t>
            </a:r>
            <a:r>
              <a:rPr lang="it-IT" sz="1600" dirty="0">
                <a:solidFill>
                  <a:srgbClr val="92D050"/>
                </a:solidFill>
                <a:latin typeface="Garamond" panose="02020404030301010803" pitchFamily="18" charset="0"/>
              </a:rPr>
              <a:t>” </a:t>
            </a:r>
            <a:endParaRPr lang="it-IT" sz="1600" b="1" dirty="0">
              <a:solidFill>
                <a:srgbClr val="92D050"/>
              </a:solidFill>
              <a:latin typeface="Garamond" panose="02020404030301010803" pitchFamily="18" charset="0"/>
            </a:endParaRPr>
          </a:p>
          <a:p>
            <a:pPr algn="ctr"/>
            <a:endParaRPr lang="it-IT" sz="1600" b="1" dirty="0">
              <a:latin typeface="Garamond" panose="02020404030301010803" pitchFamily="18" charset="0"/>
            </a:endParaRPr>
          </a:p>
          <a:p>
            <a:pPr algn="ctr"/>
            <a:r>
              <a:rPr lang="it-IT" sz="1600" b="1" i="1" dirty="0">
                <a:latin typeface="Garamond" panose="02020404030301010803" pitchFamily="18" charset="0"/>
              </a:rPr>
              <a:t> </a:t>
            </a:r>
            <a:endParaRPr lang="it-IT" sz="1600" b="1" dirty="0">
              <a:latin typeface="Garamond" panose="02020404030301010803" pitchFamily="18" charset="0"/>
            </a:endParaRPr>
          </a:p>
          <a:p>
            <a:pPr algn="ctr"/>
            <a:r>
              <a:rPr lang="it-IT" sz="1600" b="1" i="1" dirty="0">
                <a:solidFill>
                  <a:srgbClr val="FFC000"/>
                </a:solidFill>
                <a:latin typeface="Garamond" panose="02020404030301010803" pitchFamily="18" charset="0"/>
              </a:rPr>
              <a:t>Castellammare di Stabia (Napoli</a:t>
            </a:r>
            <a:r>
              <a:rPr lang="it-IT" sz="1600" b="1" i="1" dirty="0" smtClean="0">
                <a:solidFill>
                  <a:srgbClr val="FFC000"/>
                </a:solidFill>
                <a:latin typeface="Garamond" panose="02020404030301010803" pitchFamily="18" charset="0"/>
              </a:rPr>
              <a:t>)</a:t>
            </a:r>
          </a:p>
          <a:p>
            <a:pPr algn="ctr"/>
            <a:endParaRPr lang="it-IT" sz="1600" b="1" i="1" dirty="0">
              <a:solidFill>
                <a:srgbClr val="FFC000"/>
              </a:solidFill>
              <a:latin typeface="Garamond" panose="02020404030301010803" pitchFamily="18" charset="0"/>
            </a:endParaRPr>
          </a:p>
          <a:p>
            <a:pPr algn="ctr"/>
            <a:r>
              <a:rPr lang="it-IT" sz="1100" b="1" dirty="0">
                <a:solidFill>
                  <a:srgbClr val="92D050"/>
                </a:solidFill>
                <a:latin typeface="Garamond" panose="02020404030301010803" pitchFamily="18" charset="0"/>
              </a:rPr>
              <a:t>Penisola sorrentina</a:t>
            </a:r>
            <a:endParaRPr lang="it-IT" sz="1100" dirty="0">
              <a:solidFill>
                <a:srgbClr val="92D050"/>
              </a:solidFill>
              <a:latin typeface="Garamond" panose="02020404030301010803" pitchFamily="18" charset="0"/>
            </a:endParaRPr>
          </a:p>
          <a:p>
            <a:pPr algn="ctr"/>
            <a:r>
              <a:rPr lang="it-IT" sz="1100" b="1" dirty="0">
                <a:solidFill>
                  <a:srgbClr val="92D050"/>
                </a:solidFill>
                <a:latin typeface="Garamond" panose="02020404030301010803" pitchFamily="18" charset="0"/>
              </a:rPr>
              <a:t>Parco Regionale dei Monti Lattari</a:t>
            </a:r>
            <a:endParaRPr lang="it-IT" sz="1100" dirty="0">
              <a:solidFill>
                <a:srgbClr val="92D050"/>
              </a:solidFill>
              <a:latin typeface="Garamond" panose="02020404030301010803" pitchFamily="18" charset="0"/>
            </a:endParaRPr>
          </a:p>
          <a:p>
            <a:pPr algn="ctr"/>
            <a:endParaRPr lang="it-IT" sz="1100" b="1" dirty="0">
              <a:solidFill>
                <a:srgbClr val="FFC000"/>
              </a:solidFill>
              <a:latin typeface="Garamond" panose="02020404030301010803" pitchFamily="18" charset="0"/>
            </a:endParaRPr>
          </a:p>
          <a:p>
            <a:pPr algn="ctr"/>
            <a:r>
              <a:rPr lang="it-IT" sz="1000" b="1" dirty="0">
                <a:solidFill>
                  <a:srgbClr val="FFFF00"/>
                </a:solidFill>
                <a:latin typeface="Garamond" panose="02020404030301010803" pitchFamily="18" charset="0"/>
              </a:rPr>
              <a:t>Mercoledì 30 ottobre – Domenica 3 novembre 2019</a:t>
            </a:r>
          </a:p>
        </p:txBody>
      </p:sp>
      <p:pic>
        <p:nvPicPr>
          <p:cNvPr id="2" name="Immagine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6822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1213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1593" y="99600"/>
            <a:ext cx="10318255" cy="664896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3184121812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3901" y="93696"/>
            <a:ext cx="9451548" cy="6686045"/>
          </a:xfrm>
          <a:prstGeom prst="rect">
            <a:avLst/>
          </a:prstGeom>
          <a:ln w="38100" cap="sq">
            <a:solidFill>
              <a:schemeClr val="accent5">
                <a:lumMod val="50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Titolo 5"/>
          <p:cNvSpPr txBox="1">
            <a:spLocks/>
          </p:cNvSpPr>
          <p:nvPr/>
        </p:nvSpPr>
        <p:spPr>
          <a:xfrm>
            <a:off x="10540315" y="2332849"/>
            <a:ext cx="1227437" cy="1384995"/>
          </a:xfrm>
          <a:prstGeom prst="rect">
            <a:avLst/>
          </a:prstGeom>
          <a:solidFill>
            <a:schemeClr val="bg1">
              <a:lumMod val="75000"/>
              <a:lumOff val="25000"/>
              <a:alpha val="80000"/>
            </a:schemeClr>
          </a:solidFill>
          <a:ln>
            <a:solidFill>
              <a:schemeClr val="accent1"/>
            </a:solidFill>
          </a:ln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wrap="square" lIns="91440" tIns="45720" rIns="91440" bIns="45720" rtlCol="0" anchor="ctr">
            <a:spAutoFit/>
          </a:bodyPr>
          <a:lstStyle>
            <a:defPPr>
              <a:defRPr lang="it-IT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200" b="1" i="1" dirty="0" smtClean="0">
                <a:solidFill>
                  <a:srgbClr val="FFC000"/>
                </a:solidFill>
                <a:effectLst/>
              </a:rPr>
              <a:t>ERCOLANO</a:t>
            </a:r>
          </a:p>
          <a:p>
            <a:endParaRPr lang="it-IT" sz="1200" b="1" i="1" dirty="0">
              <a:solidFill>
                <a:srgbClr val="FFC000"/>
              </a:solidFill>
            </a:endParaRPr>
          </a:p>
          <a:p>
            <a:r>
              <a:rPr lang="it-IT" sz="1200" b="1" i="1" dirty="0" smtClean="0">
                <a:solidFill>
                  <a:srgbClr val="FFC000"/>
                </a:solidFill>
              </a:rPr>
              <a:t>Il Miglio d’Oro</a:t>
            </a:r>
            <a:endParaRPr lang="it-IT" sz="1200" b="1" i="1" dirty="0" smtClean="0">
              <a:solidFill>
                <a:srgbClr val="FFC000"/>
              </a:solidFill>
              <a:effectLst/>
            </a:endParaRPr>
          </a:p>
          <a:p>
            <a:endParaRPr lang="it-IT" sz="1200" b="1" i="1" dirty="0">
              <a:solidFill>
                <a:srgbClr val="FFC000"/>
              </a:solidFill>
              <a:effectLst/>
            </a:endParaRPr>
          </a:p>
          <a:p>
            <a:r>
              <a:rPr lang="it-IT" sz="1200" i="1" dirty="0" smtClean="0">
                <a:solidFill>
                  <a:srgbClr val="FFFF00"/>
                </a:solidFill>
              </a:rPr>
              <a:t>Villa Campolieto</a:t>
            </a:r>
            <a:endParaRPr lang="it-IT" sz="1200" i="1" dirty="0">
              <a:solidFill>
                <a:srgbClr val="FFFF0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355264566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0347" y="140044"/>
            <a:ext cx="8899730" cy="66747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69930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9556" y="55442"/>
            <a:ext cx="8975806" cy="6731855"/>
          </a:xfrm>
          <a:prstGeom prst="rect">
            <a:avLst/>
          </a:prstGeom>
        </p:spPr>
      </p:pic>
      <p:sp>
        <p:nvSpPr>
          <p:cNvPr id="3" name="Titolo 5"/>
          <p:cNvSpPr txBox="1">
            <a:spLocks/>
          </p:cNvSpPr>
          <p:nvPr/>
        </p:nvSpPr>
        <p:spPr>
          <a:xfrm>
            <a:off x="10540315" y="2332849"/>
            <a:ext cx="1227437" cy="1384995"/>
          </a:xfrm>
          <a:prstGeom prst="rect">
            <a:avLst/>
          </a:prstGeom>
          <a:solidFill>
            <a:schemeClr val="bg1">
              <a:lumMod val="75000"/>
              <a:lumOff val="25000"/>
              <a:alpha val="80000"/>
            </a:schemeClr>
          </a:solidFill>
          <a:ln>
            <a:solidFill>
              <a:schemeClr val="accent1"/>
            </a:solidFill>
          </a:ln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wrap="square" lIns="91440" tIns="45720" rIns="91440" bIns="45720" rtlCol="0" anchor="ctr">
            <a:spAutoFit/>
          </a:bodyPr>
          <a:lstStyle>
            <a:defPPr>
              <a:defRPr lang="it-IT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200" b="1" i="1" dirty="0" smtClean="0">
                <a:solidFill>
                  <a:srgbClr val="FFC000"/>
                </a:solidFill>
                <a:effectLst/>
              </a:rPr>
              <a:t>ERCOLANO</a:t>
            </a:r>
          </a:p>
          <a:p>
            <a:endParaRPr lang="it-IT" sz="1200" b="1" i="1" dirty="0">
              <a:solidFill>
                <a:srgbClr val="FFC000"/>
              </a:solidFill>
            </a:endParaRPr>
          </a:p>
          <a:p>
            <a:r>
              <a:rPr lang="it-IT" sz="1200" b="1" i="1" dirty="0" smtClean="0">
                <a:solidFill>
                  <a:srgbClr val="FFC000"/>
                </a:solidFill>
              </a:rPr>
              <a:t>Il Miglio d’Oro</a:t>
            </a:r>
            <a:endParaRPr lang="it-IT" sz="1200" b="1" i="1" dirty="0" smtClean="0">
              <a:solidFill>
                <a:srgbClr val="FFC000"/>
              </a:solidFill>
              <a:effectLst/>
            </a:endParaRPr>
          </a:p>
          <a:p>
            <a:endParaRPr lang="it-IT" sz="1200" b="1" i="1" dirty="0">
              <a:solidFill>
                <a:srgbClr val="FFC000"/>
              </a:solidFill>
              <a:effectLst/>
            </a:endParaRPr>
          </a:p>
          <a:p>
            <a:r>
              <a:rPr lang="it-IT" sz="1200" i="1" dirty="0" smtClean="0">
                <a:solidFill>
                  <a:srgbClr val="FFFF00"/>
                </a:solidFill>
              </a:rPr>
              <a:t>Villa Campolieto</a:t>
            </a:r>
            <a:endParaRPr lang="it-IT" sz="1200" i="1" dirty="0">
              <a:solidFill>
                <a:srgbClr val="FFFF0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452016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  <p:sp>
        <p:nvSpPr>
          <p:cNvPr id="3" name="Titolo 5"/>
          <p:cNvSpPr txBox="1">
            <a:spLocks/>
          </p:cNvSpPr>
          <p:nvPr/>
        </p:nvSpPr>
        <p:spPr>
          <a:xfrm>
            <a:off x="10845115" y="2420032"/>
            <a:ext cx="1227437" cy="1754326"/>
          </a:xfrm>
          <a:prstGeom prst="rect">
            <a:avLst/>
          </a:prstGeom>
          <a:solidFill>
            <a:schemeClr val="bg1">
              <a:lumMod val="75000"/>
              <a:lumOff val="25000"/>
              <a:alpha val="80000"/>
            </a:schemeClr>
          </a:solidFill>
          <a:ln>
            <a:solidFill>
              <a:schemeClr val="accent1"/>
            </a:solidFill>
          </a:ln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wrap="square" lIns="91440" tIns="45720" rIns="91440" bIns="45720" rtlCol="0" anchor="ctr">
            <a:spAutoFit/>
          </a:bodyPr>
          <a:lstStyle>
            <a:defPPr>
              <a:defRPr lang="it-IT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200" b="1" i="1" dirty="0" smtClean="0">
                <a:solidFill>
                  <a:srgbClr val="FFC000"/>
                </a:solidFill>
                <a:effectLst/>
              </a:rPr>
              <a:t>ERCOLANO</a:t>
            </a:r>
          </a:p>
          <a:p>
            <a:endParaRPr lang="it-IT" sz="1200" b="1" i="1" dirty="0">
              <a:solidFill>
                <a:srgbClr val="FFC000"/>
              </a:solidFill>
            </a:endParaRPr>
          </a:p>
          <a:p>
            <a:r>
              <a:rPr lang="it-IT" sz="1200" b="1" i="1" dirty="0" smtClean="0">
                <a:solidFill>
                  <a:srgbClr val="FFC000"/>
                </a:solidFill>
              </a:rPr>
              <a:t>Il Miglio d’Oro</a:t>
            </a:r>
            <a:endParaRPr lang="it-IT" sz="1200" b="1" i="1" dirty="0" smtClean="0">
              <a:solidFill>
                <a:srgbClr val="FFC000"/>
              </a:solidFill>
              <a:effectLst/>
            </a:endParaRPr>
          </a:p>
          <a:p>
            <a:endParaRPr lang="it-IT" sz="1200" b="1" i="1" dirty="0">
              <a:solidFill>
                <a:srgbClr val="FFC000"/>
              </a:solidFill>
              <a:effectLst/>
            </a:endParaRPr>
          </a:p>
          <a:p>
            <a:r>
              <a:rPr lang="it-IT" sz="1200" i="1" dirty="0" smtClean="0">
                <a:solidFill>
                  <a:srgbClr val="FFFF00"/>
                </a:solidFill>
              </a:rPr>
              <a:t>Parco sul Mare della Real Villa la Favorita</a:t>
            </a:r>
            <a:endParaRPr lang="it-IT" sz="1200" i="1" dirty="0">
              <a:solidFill>
                <a:srgbClr val="FFFF0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204385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/>
          <p:cNvPicPr>
            <a:picLocks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852022" y="771196"/>
            <a:ext cx="1246496" cy="10890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Immagine 4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97880" y="181232"/>
            <a:ext cx="10460736" cy="6479059"/>
          </a:xfrm>
          <a:prstGeom prst="rect">
            <a:avLst/>
          </a:prstGeom>
          <a:ln w="38100" cap="sq">
            <a:solidFill>
              <a:schemeClr val="tx2">
                <a:lumMod val="25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729830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" name="Rettangolo 3"/>
          <p:cNvSpPr/>
          <p:nvPr/>
        </p:nvSpPr>
        <p:spPr>
          <a:xfrm>
            <a:off x="10619630" y="163580"/>
            <a:ext cx="1476230" cy="4662815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endParaRPr lang="it-IT" sz="1400" b="1" dirty="0" smtClean="0">
              <a:solidFill>
                <a:schemeClr val="accent1">
                  <a:lumMod val="60000"/>
                  <a:lumOff val="40000"/>
                </a:schemeClr>
              </a:solidFill>
              <a:latin typeface="AR ESSENCE" panose="02000000000000000000" pitchFamily="2" charset="0"/>
              <a:ea typeface="Times New Roman" panose="02020603050405020304" pitchFamily="18" charset="0"/>
            </a:endParaRPr>
          </a:p>
          <a:p>
            <a:pPr algn="ctr"/>
            <a:r>
              <a:rPr lang="it-IT" sz="1200" b="1" dirty="0" smtClean="0">
                <a:solidFill>
                  <a:srgbClr val="FFC000"/>
                </a:solidFill>
                <a:latin typeface="Garamond" panose="02020404030301010803" pitchFamily="18" charset="0"/>
              </a:rPr>
              <a:t>XXXIX </a:t>
            </a:r>
            <a:r>
              <a:rPr lang="it-IT" sz="1200" b="1" dirty="0">
                <a:solidFill>
                  <a:srgbClr val="FFC000"/>
                </a:solidFill>
                <a:latin typeface="Garamond" panose="02020404030301010803" pitchFamily="18" charset="0"/>
              </a:rPr>
              <a:t>corso nazionale di </a:t>
            </a:r>
            <a:r>
              <a:rPr lang="it-IT" sz="1200" b="1" dirty="0" smtClean="0">
                <a:solidFill>
                  <a:srgbClr val="FFC000"/>
                </a:solidFill>
                <a:latin typeface="Garamond" panose="02020404030301010803" pitchFamily="18" charset="0"/>
              </a:rPr>
              <a:t>formazione</a:t>
            </a:r>
          </a:p>
          <a:p>
            <a:pPr algn="ctr"/>
            <a:r>
              <a:rPr lang="it-IT" sz="1200" b="1" dirty="0" smtClean="0">
                <a:solidFill>
                  <a:srgbClr val="FFC000"/>
                </a:solidFill>
                <a:latin typeface="Garamond" panose="02020404030301010803" pitchFamily="18" charset="0"/>
              </a:rPr>
              <a:t>per </a:t>
            </a:r>
            <a:r>
              <a:rPr lang="it-IT" sz="1200" b="1" dirty="0">
                <a:solidFill>
                  <a:srgbClr val="FFC000"/>
                </a:solidFill>
                <a:latin typeface="Garamond" panose="02020404030301010803" pitchFamily="18" charset="0"/>
              </a:rPr>
              <a:t>insegnanti</a:t>
            </a:r>
            <a:endParaRPr lang="it-IT" sz="1200" dirty="0">
              <a:solidFill>
                <a:srgbClr val="FFC000"/>
              </a:solidFill>
              <a:latin typeface="Garamond" panose="02020404030301010803" pitchFamily="18" charset="0"/>
            </a:endParaRPr>
          </a:p>
          <a:p>
            <a:pPr algn="ctr"/>
            <a:endParaRPr lang="it-IT" sz="1400" b="1" i="1" dirty="0" smtClean="0">
              <a:solidFill>
                <a:srgbClr val="92D050"/>
              </a:solidFill>
              <a:latin typeface="Garamond" panose="02020404030301010803" pitchFamily="18" charset="0"/>
            </a:endParaRPr>
          </a:p>
          <a:p>
            <a:pPr algn="ctr"/>
            <a:r>
              <a:rPr lang="it-IT" sz="1600" dirty="0">
                <a:solidFill>
                  <a:srgbClr val="92D050"/>
                </a:solidFill>
                <a:latin typeface="Garamond" panose="02020404030301010803" pitchFamily="18" charset="0"/>
              </a:rPr>
              <a:t>“</a:t>
            </a:r>
            <a:r>
              <a:rPr lang="it-IT" sz="1600" b="1" dirty="0">
                <a:solidFill>
                  <a:srgbClr val="92D050"/>
                </a:solidFill>
                <a:latin typeface="Garamond" panose="02020404030301010803" pitchFamily="18" charset="0"/>
              </a:rPr>
              <a:t>Dal Vesuvio alla penisola sorrentina</a:t>
            </a:r>
            <a:r>
              <a:rPr lang="it-IT" sz="1600" dirty="0">
                <a:solidFill>
                  <a:srgbClr val="92D050"/>
                </a:solidFill>
                <a:latin typeface="Garamond" panose="02020404030301010803" pitchFamily="18" charset="0"/>
              </a:rPr>
              <a:t>” </a:t>
            </a:r>
            <a:endParaRPr lang="it-IT" sz="1600" b="1" dirty="0">
              <a:solidFill>
                <a:srgbClr val="92D050"/>
              </a:solidFill>
              <a:latin typeface="Garamond" panose="02020404030301010803" pitchFamily="18" charset="0"/>
            </a:endParaRPr>
          </a:p>
          <a:p>
            <a:pPr algn="ctr"/>
            <a:endParaRPr lang="it-IT" sz="1600" b="1" dirty="0">
              <a:latin typeface="Garamond" panose="02020404030301010803" pitchFamily="18" charset="0"/>
            </a:endParaRPr>
          </a:p>
          <a:p>
            <a:pPr algn="ctr"/>
            <a:r>
              <a:rPr lang="it-IT" sz="1600" b="1" i="1" dirty="0">
                <a:latin typeface="Garamond" panose="02020404030301010803" pitchFamily="18" charset="0"/>
              </a:rPr>
              <a:t> </a:t>
            </a:r>
            <a:endParaRPr lang="it-IT" sz="1600" b="1" dirty="0">
              <a:latin typeface="Garamond" panose="02020404030301010803" pitchFamily="18" charset="0"/>
            </a:endParaRPr>
          </a:p>
          <a:p>
            <a:pPr algn="ctr"/>
            <a:r>
              <a:rPr lang="it-IT" sz="1600" b="1" i="1" dirty="0">
                <a:solidFill>
                  <a:srgbClr val="FFC000"/>
                </a:solidFill>
                <a:latin typeface="Garamond" panose="02020404030301010803" pitchFamily="18" charset="0"/>
              </a:rPr>
              <a:t>Castellammare di Stabia (Napoli</a:t>
            </a:r>
            <a:r>
              <a:rPr lang="it-IT" sz="1600" b="1" i="1" dirty="0" smtClean="0">
                <a:solidFill>
                  <a:srgbClr val="FFC000"/>
                </a:solidFill>
                <a:latin typeface="Garamond" panose="02020404030301010803" pitchFamily="18" charset="0"/>
              </a:rPr>
              <a:t>)</a:t>
            </a:r>
          </a:p>
          <a:p>
            <a:pPr algn="ctr"/>
            <a:endParaRPr lang="it-IT" sz="1600" b="1" i="1" dirty="0">
              <a:solidFill>
                <a:srgbClr val="FFC000"/>
              </a:solidFill>
              <a:latin typeface="Garamond" panose="02020404030301010803" pitchFamily="18" charset="0"/>
            </a:endParaRPr>
          </a:p>
          <a:p>
            <a:pPr algn="ctr"/>
            <a:r>
              <a:rPr lang="it-IT" sz="1100" b="1" dirty="0">
                <a:solidFill>
                  <a:srgbClr val="92D050"/>
                </a:solidFill>
                <a:latin typeface="Garamond" panose="02020404030301010803" pitchFamily="18" charset="0"/>
              </a:rPr>
              <a:t>Penisola sorrentina</a:t>
            </a:r>
            <a:endParaRPr lang="it-IT" sz="1100" dirty="0">
              <a:solidFill>
                <a:srgbClr val="92D050"/>
              </a:solidFill>
              <a:latin typeface="Garamond" panose="02020404030301010803" pitchFamily="18" charset="0"/>
            </a:endParaRPr>
          </a:p>
          <a:p>
            <a:pPr algn="ctr"/>
            <a:r>
              <a:rPr lang="it-IT" sz="1100" b="1" dirty="0">
                <a:solidFill>
                  <a:srgbClr val="92D050"/>
                </a:solidFill>
                <a:latin typeface="Garamond" panose="02020404030301010803" pitchFamily="18" charset="0"/>
              </a:rPr>
              <a:t>Parco Regionale dei Monti Lattari</a:t>
            </a:r>
            <a:endParaRPr lang="it-IT" sz="1100" dirty="0">
              <a:solidFill>
                <a:srgbClr val="92D050"/>
              </a:solidFill>
              <a:latin typeface="Garamond" panose="02020404030301010803" pitchFamily="18" charset="0"/>
            </a:endParaRPr>
          </a:p>
          <a:p>
            <a:pPr algn="ctr"/>
            <a:endParaRPr lang="it-IT" sz="1100" b="1" dirty="0">
              <a:solidFill>
                <a:srgbClr val="FFC000"/>
              </a:solidFill>
              <a:latin typeface="Garamond" panose="02020404030301010803" pitchFamily="18" charset="0"/>
            </a:endParaRPr>
          </a:p>
          <a:p>
            <a:pPr algn="ctr"/>
            <a:r>
              <a:rPr lang="it-IT" sz="1000" b="1" dirty="0">
                <a:solidFill>
                  <a:srgbClr val="FFFF00"/>
                </a:solidFill>
                <a:latin typeface="Garamond" panose="02020404030301010803" pitchFamily="18" charset="0"/>
              </a:rPr>
              <a:t>Mercoledì 30 ottobre – Domenica 3 novembre 2019</a:t>
            </a:r>
          </a:p>
        </p:txBody>
      </p:sp>
      <p:pic>
        <p:nvPicPr>
          <p:cNvPr id="5" name="Immagin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9552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/>
          <p:cNvPicPr>
            <a:picLocks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685307" y="816150"/>
            <a:ext cx="1246496" cy="10890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Immagine 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7265" y="0"/>
            <a:ext cx="9144000" cy="6858000"/>
          </a:xfrm>
          <a:prstGeom prst="rect">
            <a:avLst/>
          </a:prstGeom>
        </p:spPr>
      </p:pic>
      <p:sp>
        <p:nvSpPr>
          <p:cNvPr id="4" name="Titolo 5"/>
          <p:cNvSpPr txBox="1">
            <a:spLocks/>
          </p:cNvSpPr>
          <p:nvPr/>
        </p:nvSpPr>
        <p:spPr>
          <a:xfrm>
            <a:off x="10540315" y="1871185"/>
            <a:ext cx="1227437" cy="2308324"/>
          </a:xfrm>
          <a:prstGeom prst="rect">
            <a:avLst/>
          </a:prstGeom>
          <a:solidFill>
            <a:schemeClr val="bg1">
              <a:lumMod val="75000"/>
              <a:lumOff val="25000"/>
              <a:alpha val="80000"/>
            </a:schemeClr>
          </a:solidFill>
          <a:ln>
            <a:solidFill>
              <a:schemeClr val="accent1"/>
            </a:solidFill>
          </a:ln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wrap="square" lIns="91440" tIns="45720" rIns="91440" bIns="45720" rtlCol="0" anchor="ctr">
            <a:spAutoFit/>
          </a:bodyPr>
          <a:lstStyle>
            <a:defPPr>
              <a:defRPr lang="it-IT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200" b="1" i="1" dirty="0" smtClean="0">
                <a:solidFill>
                  <a:srgbClr val="FFC000"/>
                </a:solidFill>
                <a:effectLst/>
              </a:rPr>
              <a:t>ERCOLANO</a:t>
            </a:r>
          </a:p>
          <a:p>
            <a:endParaRPr lang="it-IT" sz="1200" b="1" i="1" dirty="0">
              <a:solidFill>
                <a:srgbClr val="FFC000"/>
              </a:solidFill>
            </a:endParaRPr>
          </a:p>
          <a:p>
            <a:r>
              <a:rPr lang="it-IT" sz="1200" b="1" i="1" dirty="0" smtClean="0">
                <a:solidFill>
                  <a:srgbClr val="FFC000"/>
                </a:solidFill>
              </a:rPr>
              <a:t>Il Miglio d’Oro</a:t>
            </a:r>
            <a:endParaRPr lang="it-IT" sz="1200" b="1" i="1" dirty="0" smtClean="0">
              <a:solidFill>
                <a:srgbClr val="FFC000"/>
              </a:solidFill>
              <a:effectLst/>
            </a:endParaRPr>
          </a:p>
          <a:p>
            <a:endParaRPr lang="it-IT" sz="1200" b="1" i="1" dirty="0">
              <a:solidFill>
                <a:srgbClr val="FFC000"/>
              </a:solidFill>
              <a:effectLst/>
            </a:endParaRPr>
          </a:p>
          <a:p>
            <a:r>
              <a:rPr lang="it-IT" sz="1200" i="1" dirty="0">
                <a:solidFill>
                  <a:srgbClr val="FFFF00"/>
                </a:solidFill>
              </a:rPr>
              <a:t>Parco sul Mare della Real Villa la Favorita</a:t>
            </a:r>
          </a:p>
          <a:p>
            <a:endParaRPr lang="it-IT" sz="1200" i="1" dirty="0" smtClean="0">
              <a:solidFill>
                <a:srgbClr val="FFFF00"/>
              </a:solidFill>
              <a:effectLst/>
            </a:endParaRPr>
          </a:p>
          <a:p>
            <a:r>
              <a:rPr lang="it-IT" sz="1200" i="1" dirty="0" smtClean="0">
                <a:solidFill>
                  <a:srgbClr val="FFFF00"/>
                </a:solidFill>
                <a:effectLst/>
              </a:rPr>
              <a:t>Palazzina dei Mosaici</a:t>
            </a:r>
            <a:endParaRPr lang="it-IT" sz="1200" i="1" dirty="0">
              <a:solidFill>
                <a:srgbClr val="FFFF0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794940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olo 5"/>
          <p:cNvSpPr txBox="1">
            <a:spLocks/>
          </p:cNvSpPr>
          <p:nvPr/>
        </p:nvSpPr>
        <p:spPr>
          <a:xfrm>
            <a:off x="7542047" y="6613318"/>
            <a:ext cx="2206753" cy="244682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>
            <a:solidFill>
              <a:schemeClr val="accent1"/>
            </a:solidFill>
          </a:ln>
        </p:spPr>
        <p:txBody>
          <a:bodyPr vert="horz" wrap="square" lIns="91440" tIns="45720" rIns="91440" bIns="45720" rtlCol="0" anchor="b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 spc="-5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it-IT" sz="1100" i="1" dirty="0" smtClean="0">
                <a:solidFill>
                  <a:srgbClr val="FFC000"/>
                </a:solidFill>
                <a:latin typeface="AR ESSENCE"/>
                <a:ea typeface="Times New Roman" panose="02020603050405020304" pitchFamily="18" charset="0"/>
              </a:rPr>
              <a:t>Photo by Claudio Parlanti</a:t>
            </a:r>
          </a:p>
        </p:txBody>
      </p:sp>
      <p:pic>
        <p:nvPicPr>
          <p:cNvPr id="4" name="Immagin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8082" y="0"/>
            <a:ext cx="10134588" cy="6858000"/>
          </a:xfrm>
          <a:prstGeom prst="rect">
            <a:avLst/>
          </a:prstGeom>
        </p:spPr>
      </p:pic>
      <p:sp>
        <p:nvSpPr>
          <p:cNvPr id="5" name="Titolo 5"/>
          <p:cNvSpPr txBox="1">
            <a:spLocks/>
          </p:cNvSpPr>
          <p:nvPr/>
        </p:nvSpPr>
        <p:spPr>
          <a:xfrm>
            <a:off x="10729786" y="1501853"/>
            <a:ext cx="1227437" cy="3046988"/>
          </a:xfrm>
          <a:prstGeom prst="rect">
            <a:avLst/>
          </a:prstGeom>
          <a:solidFill>
            <a:schemeClr val="bg1">
              <a:lumMod val="75000"/>
              <a:lumOff val="25000"/>
              <a:alpha val="80000"/>
            </a:schemeClr>
          </a:solidFill>
          <a:ln>
            <a:solidFill>
              <a:schemeClr val="accent1"/>
            </a:solidFill>
          </a:ln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wrap="square" lIns="91440" tIns="45720" rIns="91440" bIns="45720" rtlCol="0" anchor="ctr">
            <a:spAutoFit/>
          </a:bodyPr>
          <a:lstStyle>
            <a:defPPr>
              <a:defRPr lang="it-IT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200" b="1" i="1" dirty="0" smtClean="0">
                <a:solidFill>
                  <a:srgbClr val="FFC000"/>
                </a:solidFill>
                <a:effectLst/>
              </a:rPr>
              <a:t>NAPOLI</a:t>
            </a:r>
          </a:p>
          <a:p>
            <a:endParaRPr lang="it-IT" sz="1200" b="1" i="1" dirty="0">
              <a:solidFill>
                <a:srgbClr val="FFC000"/>
              </a:solidFill>
            </a:endParaRPr>
          </a:p>
          <a:p>
            <a:r>
              <a:rPr lang="it-IT" sz="1200" b="1" i="1" dirty="0" smtClean="0">
                <a:solidFill>
                  <a:srgbClr val="FFC000"/>
                </a:solidFill>
              </a:rPr>
              <a:t>Museo e Real Bosco di Capodimonte</a:t>
            </a:r>
          </a:p>
          <a:p>
            <a:endParaRPr lang="it-IT" sz="1200" b="1" i="1" dirty="0">
              <a:solidFill>
                <a:srgbClr val="FFC000"/>
              </a:solidFill>
              <a:effectLst/>
            </a:endParaRPr>
          </a:p>
          <a:p>
            <a:r>
              <a:rPr lang="it-IT" sz="1200" i="1" dirty="0" smtClean="0">
                <a:solidFill>
                  <a:srgbClr val="FFFF00"/>
                </a:solidFill>
              </a:rPr>
              <a:t>Visita alle collezioni e alla mostra «</a:t>
            </a:r>
            <a:r>
              <a:rPr lang="it-IT" sz="1200" i="1" dirty="0">
                <a:solidFill>
                  <a:srgbClr val="FFFF00"/>
                </a:solidFill>
              </a:rPr>
              <a:t>Napoli </a:t>
            </a:r>
            <a:r>
              <a:rPr lang="it-IT" sz="1200" i="1" dirty="0" err="1">
                <a:solidFill>
                  <a:srgbClr val="FFFF00"/>
                </a:solidFill>
              </a:rPr>
              <a:t>Napoli</a:t>
            </a:r>
            <a:r>
              <a:rPr lang="it-IT" sz="1200" i="1" dirty="0">
                <a:solidFill>
                  <a:srgbClr val="FFFF00"/>
                </a:solidFill>
              </a:rPr>
              <a:t>. Di lava, porcellana e </a:t>
            </a:r>
            <a:r>
              <a:rPr lang="it-IT" sz="1200" i="1" dirty="0" smtClean="0">
                <a:solidFill>
                  <a:srgbClr val="FFFF00"/>
                </a:solidFill>
              </a:rPr>
              <a:t>musica»</a:t>
            </a:r>
            <a:endParaRPr lang="it-IT" sz="1200" i="1" dirty="0">
              <a:solidFill>
                <a:srgbClr val="FFFF00"/>
              </a:solidFill>
            </a:endParaRPr>
          </a:p>
          <a:p>
            <a:endParaRPr lang="it-IT" sz="1200" b="1" i="1" dirty="0" smtClean="0">
              <a:solidFill>
                <a:srgbClr val="FFC000"/>
              </a:solidFill>
              <a:effectLst/>
            </a:endParaRPr>
          </a:p>
          <a:p>
            <a:endParaRPr lang="it-IT" sz="1200" b="1" i="1" dirty="0">
              <a:solidFill>
                <a:srgbClr val="FFC00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562428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-496329" y="857250"/>
            <a:ext cx="6858000" cy="5143500"/>
          </a:xfrm>
          <a:prstGeom prst="rect">
            <a:avLst/>
          </a:prstGeom>
        </p:spPr>
      </p:pic>
      <p:pic>
        <p:nvPicPr>
          <p:cNvPr id="4" name="Immagine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5990287" y="857250"/>
            <a:ext cx="6858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3982373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5329" y="0"/>
            <a:ext cx="5486400" cy="6858000"/>
          </a:xfrm>
          <a:prstGeom prst="rect">
            <a:avLst/>
          </a:prstGeom>
        </p:spPr>
      </p:pic>
      <p:pic>
        <p:nvPicPr>
          <p:cNvPr id="4" name="Immagine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52520" y="0"/>
            <a:ext cx="54864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038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1849" y="0"/>
            <a:ext cx="9144000" cy="6858000"/>
          </a:xfrm>
          <a:prstGeom prst="rect">
            <a:avLst/>
          </a:prstGeom>
        </p:spPr>
      </p:pic>
      <p:sp>
        <p:nvSpPr>
          <p:cNvPr id="5" name="Titolo 5"/>
          <p:cNvSpPr txBox="1">
            <a:spLocks/>
          </p:cNvSpPr>
          <p:nvPr/>
        </p:nvSpPr>
        <p:spPr>
          <a:xfrm>
            <a:off x="10540315" y="1501853"/>
            <a:ext cx="1227437" cy="3046988"/>
          </a:xfrm>
          <a:prstGeom prst="rect">
            <a:avLst/>
          </a:prstGeom>
          <a:solidFill>
            <a:schemeClr val="bg1">
              <a:lumMod val="75000"/>
              <a:lumOff val="25000"/>
              <a:alpha val="80000"/>
            </a:schemeClr>
          </a:solidFill>
          <a:ln>
            <a:solidFill>
              <a:schemeClr val="accent1"/>
            </a:solidFill>
          </a:ln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wrap="square" lIns="91440" tIns="45720" rIns="91440" bIns="45720" rtlCol="0" anchor="ctr">
            <a:spAutoFit/>
          </a:bodyPr>
          <a:lstStyle>
            <a:defPPr>
              <a:defRPr lang="it-IT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200" b="1" i="1" dirty="0" smtClean="0">
                <a:solidFill>
                  <a:srgbClr val="FFC000"/>
                </a:solidFill>
                <a:effectLst/>
              </a:rPr>
              <a:t>NAPOLI</a:t>
            </a:r>
          </a:p>
          <a:p>
            <a:endParaRPr lang="it-IT" sz="1200" b="1" i="1" dirty="0">
              <a:solidFill>
                <a:srgbClr val="FFC000"/>
              </a:solidFill>
            </a:endParaRPr>
          </a:p>
          <a:p>
            <a:r>
              <a:rPr lang="it-IT" sz="1200" b="1" i="1" dirty="0" smtClean="0">
                <a:solidFill>
                  <a:srgbClr val="FFC000"/>
                </a:solidFill>
              </a:rPr>
              <a:t>Museo e Real Bosco di Capodimonte</a:t>
            </a:r>
          </a:p>
          <a:p>
            <a:endParaRPr lang="it-IT" sz="1200" b="1" i="1" dirty="0">
              <a:solidFill>
                <a:srgbClr val="FFC000"/>
              </a:solidFill>
              <a:effectLst/>
            </a:endParaRPr>
          </a:p>
          <a:p>
            <a:r>
              <a:rPr lang="it-IT" sz="1200" i="1" dirty="0" smtClean="0">
                <a:solidFill>
                  <a:srgbClr val="FFFF00"/>
                </a:solidFill>
              </a:rPr>
              <a:t>Visita alle collezioni e alla mostra «</a:t>
            </a:r>
            <a:r>
              <a:rPr lang="it-IT" sz="1200" i="1" dirty="0">
                <a:solidFill>
                  <a:srgbClr val="FFFF00"/>
                </a:solidFill>
              </a:rPr>
              <a:t>Napoli </a:t>
            </a:r>
            <a:r>
              <a:rPr lang="it-IT" sz="1200" i="1" dirty="0" err="1">
                <a:solidFill>
                  <a:srgbClr val="FFFF00"/>
                </a:solidFill>
              </a:rPr>
              <a:t>Napoli</a:t>
            </a:r>
            <a:r>
              <a:rPr lang="it-IT" sz="1200" i="1" dirty="0">
                <a:solidFill>
                  <a:srgbClr val="FFFF00"/>
                </a:solidFill>
              </a:rPr>
              <a:t>. Di lava, porcellana e </a:t>
            </a:r>
            <a:r>
              <a:rPr lang="it-IT" sz="1200" i="1" dirty="0" smtClean="0">
                <a:solidFill>
                  <a:srgbClr val="FFFF00"/>
                </a:solidFill>
              </a:rPr>
              <a:t>musica»</a:t>
            </a:r>
            <a:endParaRPr lang="it-IT" sz="1200" i="1" dirty="0">
              <a:solidFill>
                <a:srgbClr val="FFFF00"/>
              </a:solidFill>
            </a:endParaRPr>
          </a:p>
          <a:p>
            <a:endParaRPr lang="it-IT" sz="1200" b="1" i="1" dirty="0" smtClean="0">
              <a:solidFill>
                <a:srgbClr val="FFC000"/>
              </a:solidFill>
              <a:effectLst/>
            </a:endParaRPr>
          </a:p>
          <a:p>
            <a:endParaRPr lang="it-IT" sz="1200" b="1" i="1" dirty="0">
              <a:solidFill>
                <a:srgbClr val="FFC00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678601068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59611" y="0"/>
            <a:ext cx="5486400" cy="6858000"/>
          </a:xfrm>
          <a:prstGeom prst="rect">
            <a:avLst/>
          </a:prstGeom>
        </p:spPr>
      </p:pic>
      <p:pic>
        <p:nvPicPr>
          <p:cNvPr id="3" name="Immagine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969" y="0"/>
            <a:ext cx="54864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7013245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78645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magine 5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41407" y="160937"/>
            <a:ext cx="11183086" cy="6552899"/>
          </a:xfrm>
          <a:prstGeom prst="rect">
            <a:avLst/>
          </a:prstGeom>
          <a:ln w="38100" cap="sq">
            <a:solidFill>
              <a:schemeClr val="accent6">
                <a:lumMod val="75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492455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6692" y="0"/>
            <a:ext cx="9144000" cy="6858000"/>
          </a:xfrm>
          <a:prstGeom prst="rect">
            <a:avLst/>
          </a:prstGeom>
        </p:spPr>
      </p:pic>
      <p:sp>
        <p:nvSpPr>
          <p:cNvPr id="3" name="Titolo 5"/>
          <p:cNvSpPr txBox="1">
            <a:spLocks/>
          </p:cNvSpPr>
          <p:nvPr/>
        </p:nvSpPr>
        <p:spPr>
          <a:xfrm>
            <a:off x="10597980" y="1501853"/>
            <a:ext cx="1227437" cy="3046988"/>
          </a:xfrm>
          <a:prstGeom prst="rect">
            <a:avLst/>
          </a:prstGeom>
          <a:solidFill>
            <a:schemeClr val="bg1">
              <a:lumMod val="75000"/>
              <a:lumOff val="25000"/>
              <a:alpha val="80000"/>
            </a:schemeClr>
          </a:solidFill>
          <a:ln>
            <a:solidFill>
              <a:schemeClr val="accent1"/>
            </a:solidFill>
          </a:ln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wrap="square" lIns="91440" tIns="45720" rIns="91440" bIns="45720" rtlCol="0" anchor="ctr">
            <a:spAutoFit/>
          </a:bodyPr>
          <a:lstStyle>
            <a:defPPr>
              <a:defRPr lang="it-IT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200" b="1" i="1" dirty="0" smtClean="0">
                <a:solidFill>
                  <a:srgbClr val="FFC000"/>
                </a:solidFill>
                <a:effectLst/>
              </a:rPr>
              <a:t>NAPOLI</a:t>
            </a:r>
          </a:p>
          <a:p>
            <a:endParaRPr lang="it-IT" sz="1200" b="1" i="1" dirty="0">
              <a:solidFill>
                <a:srgbClr val="FFC000"/>
              </a:solidFill>
            </a:endParaRPr>
          </a:p>
          <a:p>
            <a:r>
              <a:rPr lang="it-IT" sz="1200" b="1" i="1" dirty="0" smtClean="0">
                <a:solidFill>
                  <a:srgbClr val="FFC000"/>
                </a:solidFill>
              </a:rPr>
              <a:t>Museo e Real Bosco di Capodimonte</a:t>
            </a:r>
          </a:p>
          <a:p>
            <a:endParaRPr lang="it-IT" sz="1200" b="1" i="1" dirty="0">
              <a:solidFill>
                <a:srgbClr val="FFC000"/>
              </a:solidFill>
              <a:effectLst/>
            </a:endParaRPr>
          </a:p>
          <a:p>
            <a:r>
              <a:rPr lang="it-IT" sz="1200" i="1" dirty="0" smtClean="0">
                <a:solidFill>
                  <a:srgbClr val="FFFF00"/>
                </a:solidFill>
              </a:rPr>
              <a:t>Visita alle collezioni e alla mostra «</a:t>
            </a:r>
            <a:r>
              <a:rPr lang="it-IT" sz="1200" i="1" dirty="0">
                <a:solidFill>
                  <a:srgbClr val="FFFF00"/>
                </a:solidFill>
              </a:rPr>
              <a:t>Napoli </a:t>
            </a:r>
            <a:r>
              <a:rPr lang="it-IT" sz="1200" i="1" dirty="0" err="1">
                <a:solidFill>
                  <a:srgbClr val="FFFF00"/>
                </a:solidFill>
              </a:rPr>
              <a:t>Napoli</a:t>
            </a:r>
            <a:r>
              <a:rPr lang="it-IT" sz="1200" i="1" dirty="0">
                <a:solidFill>
                  <a:srgbClr val="FFFF00"/>
                </a:solidFill>
              </a:rPr>
              <a:t>. Di lava, porcellana e </a:t>
            </a:r>
            <a:r>
              <a:rPr lang="it-IT" sz="1200" i="1" dirty="0" smtClean="0">
                <a:solidFill>
                  <a:srgbClr val="FFFF00"/>
                </a:solidFill>
              </a:rPr>
              <a:t>musica»</a:t>
            </a:r>
            <a:endParaRPr lang="it-IT" sz="1200" i="1" dirty="0">
              <a:solidFill>
                <a:srgbClr val="FFFF00"/>
              </a:solidFill>
            </a:endParaRPr>
          </a:p>
          <a:p>
            <a:endParaRPr lang="it-IT" sz="1200" b="1" i="1" dirty="0" smtClean="0">
              <a:solidFill>
                <a:srgbClr val="FFC000"/>
              </a:solidFill>
              <a:effectLst/>
            </a:endParaRPr>
          </a:p>
          <a:p>
            <a:endParaRPr lang="it-IT" sz="1200" b="1" i="1" dirty="0">
              <a:solidFill>
                <a:srgbClr val="FFC00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410086291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-455140" y="857250"/>
            <a:ext cx="6858000" cy="5143500"/>
          </a:xfrm>
          <a:prstGeom prst="rect">
            <a:avLst/>
          </a:prstGeom>
        </p:spPr>
      </p:pic>
      <p:pic>
        <p:nvPicPr>
          <p:cNvPr id="3" name="Immagine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96963" y="0"/>
            <a:ext cx="51435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6645105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4227" y="0"/>
            <a:ext cx="9144000" cy="6858000"/>
          </a:xfrm>
          <a:prstGeom prst="rect">
            <a:avLst/>
          </a:prstGeom>
        </p:spPr>
      </p:pic>
      <p:sp>
        <p:nvSpPr>
          <p:cNvPr id="3" name="Titolo 5"/>
          <p:cNvSpPr txBox="1">
            <a:spLocks/>
          </p:cNvSpPr>
          <p:nvPr/>
        </p:nvSpPr>
        <p:spPr>
          <a:xfrm>
            <a:off x="10540315" y="1501853"/>
            <a:ext cx="1227437" cy="3046988"/>
          </a:xfrm>
          <a:prstGeom prst="rect">
            <a:avLst/>
          </a:prstGeom>
          <a:solidFill>
            <a:schemeClr val="bg1">
              <a:lumMod val="75000"/>
              <a:lumOff val="25000"/>
              <a:alpha val="80000"/>
            </a:schemeClr>
          </a:solidFill>
          <a:ln>
            <a:solidFill>
              <a:schemeClr val="accent1"/>
            </a:solidFill>
          </a:ln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wrap="square" lIns="91440" tIns="45720" rIns="91440" bIns="45720" rtlCol="0" anchor="ctr">
            <a:spAutoFit/>
          </a:bodyPr>
          <a:lstStyle>
            <a:defPPr>
              <a:defRPr lang="it-IT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200" b="1" i="1" dirty="0" smtClean="0">
                <a:solidFill>
                  <a:srgbClr val="FFC000"/>
                </a:solidFill>
                <a:effectLst/>
              </a:rPr>
              <a:t>NAPOLI</a:t>
            </a:r>
          </a:p>
          <a:p>
            <a:endParaRPr lang="it-IT" sz="1200" b="1" i="1" dirty="0">
              <a:solidFill>
                <a:srgbClr val="FFC000"/>
              </a:solidFill>
            </a:endParaRPr>
          </a:p>
          <a:p>
            <a:r>
              <a:rPr lang="it-IT" sz="1200" b="1" i="1" dirty="0" smtClean="0">
                <a:solidFill>
                  <a:srgbClr val="FFC000"/>
                </a:solidFill>
              </a:rPr>
              <a:t>Museo e Real Bosco di Capodimonte</a:t>
            </a:r>
          </a:p>
          <a:p>
            <a:endParaRPr lang="it-IT" sz="1200" b="1" i="1" dirty="0">
              <a:solidFill>
                <a:srgbClr val="FFC000"/>
              </a:solidFill>
              <a:effectLst/>
            </a:endParaRPr>
          </a:p>
          <a:p>
            <a:r>
              <a:rPr lang="it-IT" sz="1200" i="1" dirty="0" smtClean="0">
                <a:solidFill>
                  <a:srgbClr val="FFFF00"/>
                </a:solidFill>
              </a:rPr>
              <a:t>Visita alle collezioni e alla mostra «</a:t>
            </a:r>
            <a:r>
              <a:rPr lang="it-IT" sz="1200" i="1" dirty="0">
                <a:solidFill>
                  <a:srgbClr val="FFFF00"/>
                </a:solidFill>
              </a:rPr>
              <a:t>Napoli </a:t>
            </a:r>
            <a:r>
              <a:rPr lang="it-IT" sz="1200" i="1" dirty="0" err="1">
                <a:solidFill>
                  <a:srgbClr val="FFFF00"/>
                </a:solidFill>
              </a:rPr>
              <a:t>Napoli</a:t>
            </a:r>
            <a:r>
              <a:rPr lang="it-IT" sz="1200" i="1" dirty="0">
                <a:solidFill>
                  <a:srgbClr val="FFFF00"/>
                </a:solidFill>
              </a:rPr>
              <a:t>. Di lava, porcellana e </a:t>
            </a:r>
            <a:r>
              <a:rPr lang="it-IT" sz="1200" i="1" dirty="0" smtClean="0">
                <a:solidFill>
                  <a:srgbClr val="FFFF00"/>
                </a:solidFill>
              </a:rPr>
              <a:t>musica»</a:t>
            </a:r>
            <a:endParaRPr lang="it-IT" sz="1200" i="1" dirty="0">
              <a:solidFill>
                <a:srgbClr val="FFFF00"/>
              </a:solidFill>
            </a:endParaRPr>
          </a:p>
          <a:p>
            <a:endParaRPr lang="it-IT" sz="1200" b="1" i="1" dirty="0" smtClean="0">
              <a:solidFill>
                <a:srgbClr val="FFC000"/>
              </a:solidFill>
              <a:effectLst/>
            </a:endParaRPr>
          </a:p>
          <a:p>
            <a:endParaRPr lang="it-IT" sz="1200" b="1" i="1" dirty="0">
              <a:solidFill>
                <a:srgbClr val="FFC00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93322903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0746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1151251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066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4424748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1762" y="0"/>
            <a:ext cx="9144000" cy="6858000"/>
          </a:xfrm>
          <a:prstGeom prst="rect">
            <a:avLst/>
          </a:prstGeom>
        </p:spPr>
      </p:pic>
      <p:sp>
        <p:nvSpPr>
          <p:cNvPr id="3" name="Titolo 5"/>
          <p:cNvSpPr txBox="1">
            <a:spLocks/>
          </p:cNvSpPr>
          <p:nvPr/>
        </p:nvSpPr>
        <p:spPr>
          <a:xfrm>
            <a:off x="10540315" y="1501853"/>
            <a:ext cx="1227437" cy="3046988"/>
          </a:xfrm>
          <a:prstGeom prst="rect">
            <a:avLst/>
          </a:prstGeom>
          <a:solidFill>
            <a:schemeClr val="bg1">
              <a:lumMod val="75000"/>
              <a:lumOff val="25000"/>
              <a:alpha val="80000"/>
            </a:schemeClr>
          </a:solidFill>
          <a:ln>
            <a:solidFill>
              <a:schemeClr val="accent1"/>
            </a:solidFill>
          </a:ln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wrap="square" lIns="91440" tIns="45720" rIns="91440" bIns="45720" rtlCol="0" anchor="ctr">
            <a:spAutoFit/>
          </a:bodyPr>
          <a:lstStyle>
            <a:defPPr>
              <a:defRPr lang="it-IT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200" b="1" i="1" dirty="0" smtClean="0">
                <a:solidFill>
                  <a:srgbClr val="FFC000"/>
                </a:solidFill>
                <a:effectLst/>
              </a:rPr>
              <a:t>NAPOLI</a:t>
            </a:r>
          </a:p>
          <a:p>
            <a:endParaRPr lang="it-IT" sz="1200" b="1" i="1" dirty="0">
              <a:solidFill>
                <a:srgbClr val="FFC000"/>
              </a:solidFill>
            </a:endParaRPr>
          </a:p>
          <a:p>
            <a:r>
              <a:rPr lang="it-IT" sz="1200" b="1" i="1" dirty="0" smtClean="0">
                <a:solidFill>
                  <a:srgbClr val="FFC000"/>
                </a:solidFill>
              </a:rPr>
              <a:t>Museo e Real Bosco di Capodimonte</a:t>
            </a:r>
          </a:p>
          <a:p>
            <a:endParaRPr lang="it-IT" sz="1200" b="1" i="1" dirty="0">
              <a:solidFill>
                <a:srgbClr val="FFC000"/>
              </a:solidFill>
              <a:effectLst/>
            </a:endParaRPr>
          </a:p>
          <a:p>
            <a:r>
              <a:rPr lang="it-IT" sz="1200" i="1" dirty="0" smtClean="0">
                <a:solidFill>
                  <a:srgbClr val="FFFF00"/>
                </a:solidFill>
              </a:rPr>
              <a:t>Visita alle collezioni e alla mostra «</a:t>
            </a:r>
            <a:r>
              <a:rPr lang="it-IT" sz="1200" i="1" dirty="0">
                <a:solidFill>
                  <a:srgbClr val="FFFF00"/>
                </a:solidFill>
              </a:rPr>
              <a:t>Napoli </a:t>
            </a:r>
            <a:r>
              <a:rPr lang="it-IT" sz="1200" i="1" dirty="0" err="1">
                <a:solidFill>
                  <a:srgbClr val="FFFF00"/>
                </a:solidFill>
              </a:rPr>
              <a:t>Napoli</a:t>
            </a:r>
            <a:r>
              <a:rPr lang="it-IT" sz="1200" i="1" dirty="0">
                <a:solidFill>
                  <a:srgbClr val="FFFF00"/>
                </a:solidFill>
              </a:rPr>
              <a:t>. Di lava, porcellana e </a:t>
            </a:r>
            <a:r>
              <a:rPr lang="it-IT" sz="1200" i="1" dirty="0" smtClean="0">
                <a:solidFill>
                  <a:srgbClr val="FFFF00"/>
                </a:solidFill>
              </a:rPr>
              <a:t>musica»</a:t>
            </a:r>
            <a:endParaRPr lang="it-IT" sz="1200" i="1" dirty="0">
              <a:solidFill>
                <a:srgbClr val="FFFF00"/>
              </a:solidFill>
            </a:endParaRPr>
          </a:p>
          <a:p>
            <a:endParaRPr lang="it-IT" sz="1200" b="1" i="1" dirty="0" smtClean="0">
              <a:solidFill>
                <a:srgbClr val="FFC000"/>
              </a:solidFill>
              <a:effectLst/>
            </a:endParaRPr>
          </a:p>
          <a:p>
            <a:endParaRPr lang="it-IT" sz="1200" b="1" i="1" dirty="0">
              <a:solidFill>
                <a:srgbClr val="FFC00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518522136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61686" y="0"/>
            <a:ext cx="5486400" cy="6858000"/>
          </a:xfrm>
          <a:prstGeom prst="rect">
            <a:avLst/>
          </a:prstGeom>
        </p:spPr>
      </p:pic>
      <p:pic>
        <p:nvPicPr>
          <p:cNvPr id="5" name="Immagine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8393" y="0"/>
            <a:ext cx="486247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1576256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magine 5"/>
          <p:cNvPicPr>
            <a:picLocks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619630" y="5153725"/>
            <a:ext cx="1246496" cy="10890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 useBgFill="1">
        <p:nvSpPr>
          <p:cNvPr id="5" name="Rettangolo 4"/>
          <p:cNvSpPr/>
          <p:nvPr/>
        </p:nvSpPr>
        <p:spPr>
          <a:xfrm>
            <a:off x="10504763" y="155342"/>
            <a:ext cx="1476230" cy="4662815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endParaRPr lang="it-IT" sz="1400" b="1" dirty="0" smtClean="0">
              <a:solidFill>
                <a:schemeClr val="accent1">
                  <a:lumMod val="60000"/>
                  <a:lumOff val="40000"/>
                </a:schemeClr>
              </a:solidFill>
              <a:latin typeface="AR ESSENCE" panose="02000000000000000000" pitchFamily="2" charset="0"/>
              <a:ea typeface="Times New Roman" panose="02020603050405020304" pitchFamily="18" charset="0"/>
            </a:endParaRPr>
          </a:p>
          <a:p>
            <a:pPr algn="ctr"/>
            <a:r>
              <a:rPr lang="it-IT" sz="1200" b="1" dirty="0" smtClean="0">
                <a:solidFill>
                  <a:srgbClr val="FFC000"/>
                </a:solidFill>
                <a:latin typeface="Garamond" panose="02020404030301010803" pitchFamily="18" charset="0"/>
              </a:rPr>
              <a:t>XXXIX </a:t>
            </a:r>
            <a:r>
              <a:rPr lang="it-IT" sz="1200" b="1" dirty="0">
                <a:solidFill>
                  <a:srgbClr val="FFC000"/>
                </a:solidFill>
                <a:latin typeface="Garamond" panose="02020404030301010803" pitchFamily="18" charset="0"/>
              </a:rPr>
              <a:t>corso nazionale di </a:t>
            </a:r>
            <a:r>
              <a:rPr lang="it-IT" sz="1200" b="1" dirty="0" smtClean="0">
                <a:solidFill>
                  <a:srgbClr val="FFC000"/>
                </a:solidFill>
                <a:latin typeface="Garamond" panose="02020404030301010803" pitchFamily="18" charset="0"/>
              </a:rPr>
              <a:t>formazione</a:t>
            </a:r>
          </a:p>
          <a:p>
            <a:pPr algn="ctr"/>
            <a:r>
              <a:rPr lang="it-IT" sz="1200" b="1" dirty="0" smtClean="0">
                <a:solidFill>
                  <a:srgbClr val="FFC000"/>
                </a:solidFill>
                <a:latin typeface="Garamond" panose="02020404030301010803" pitchFamily="18" charset="0"/>
              </a:rPr>
              <a:t>per </a:t>
            </a:r>
            <a:r>
              <a:rPr lang="it-IT" sz="1200" b="1" dirty="0">
                <a:solidFill>
                  <a:srgbClr val="FFC000"/>
                </a:solidFill>
                <a:latin typeface="Garamond" panose="02020404030301010803" pitchFamily="18" charset="0"/>
              </a:rPr>
              <a:t>insegnanti</a:t>
            </a:r>
            <a:endParaRPr lang="it-IT" sz="1200" dirty="0">
              <a:solidFill>
                <a:srgbClr val="FFC000"/>
              </a:solidFill>
              <a:latin typeface="Garamond" panose="02020404030301010803" pitchFamily="18" charset="0"/>
            </a:endParaRPr>
          </a:p>
          <a:p>
            <a:pPr algn="ctr"/>
            <a:endParaRPr lang="it-IT" sz="1400" b="1" i="1" dirty="0" smtClean="0">
              <a:solidFill>
                <a:srgbClr val="92D050"/>
              </a:solidFill>
              <a:latin typeface="Garamond" panose="02020404030301010803" pitchFamily="18" charset="0"/>
            </a:endParaRPr>
          </a:p>
          <a:p>
            <a:pPr algn="ctr"/>
            <a:r>
              <a:rPr lang="it-IT" sz="1600" dirty="0">
                <a:solidFill>
                  <a:srgbClr val="92D050"/>
                </a:solidFill>
                <a:latin typeface="Garamond" panose="02020404030301010803" pitchFamily="18" charset="0"/>
              </a:rPr>
              <a:t>“</a:t>
            </a:r>
            <a:r>
              <a:rPr lang="it-IT" sz="1600" b="1" dirty="0">
                <a:solidFill>
                  <a:srgbClr val="92D050"/>
                </a:solidFill>
                <a:latin typeface="Garamond" panose="02020404030301010803" pitchFamily="18" charset="0"/>
              </a:rPr>
              <a:t>Dal Vesuvio alla penisola sorrentina</a:t>
            </a:r>
            <a:r>
              <a:rPr lang="it-IT" sz="1600" dirty="0">
                <a:solidFill>
                  <a:srgbClr val="92D050"/>
                </a:solidFill>
                <a:latin typeface="Garamond" panose="02020404030301010803" pitchFamily="18" charset="0"/>
              </a:rPr>
              <a:t>” </a:t>
            </a:r>
            <a:endParaRPr lang="it-IT" sz="1600" b="1" dirty="0">
              <a:solidFill>
                <a:srgbClr val="92D050"/>
              </a:solidFill>
              <a:latin typeface="Garamond" panose="02020404030301010803" pitchFamily="18" charset="0"/>
            </a:endParaRPr>
          </a:p>
          <a:p>
            <a:pPr algn="ctr"/>
            <a:endParaRPr lang="it-IT" sz="1600" b="1" dirty="0">
              <a:latin typeface="Garamond" panose="02020404030301010803" pitchFamily="18" charset="0"/>
            </a:endParaRPr>
          </a:p>
          <a:p>
            <a:pPr algn="ctr"/>
            <a:r>
              <a:rPr lang="it-IT" sz="1600" b="1" i="1" dirty="0">
                <a:latin typeface="Garamond" panose="02020404030301010803" pitchFamily="18" charset="0"/>
              </a:rPr>
              <a:t> </a:t>
            </a:r>
            <a:endParaRPr lang="it-IT" sz="1600" b="1" dirty="0">
              <a:latin typeface="Garamond" panose="02020404030301010803" pitchFamily="18" charset="0"/>
            </a:endParaRPr>
          </a:p>
          <a:p>
            <a:pPr algn="ctr"/>
            <a:r>
              <a:rPr lang="it-IT" sz="1600" b="1" i="1" dirty="0">
                <a:solidFill>
                  <a:srgbClr val="FFC000"/>
                </a:solidFill>
                <a:latin typeface="Garamond" panose="02020404030301010803" pitchFamily="18" charset="0"/>
              </a:rPr>
              <a:t>Castellammare di Stabia (Napoli</a:t>
            </a:r>
            <a:r>
              <a:rPr lang="it-IT" sz="1600" b="1" i="1" dirty="0" smtClean="0">
                <a:solidFill>
                  <a:srgbClr val="FFC000"/>
                </a:solidFill>
                <a:latin typeface="Garamond" panose="02020404030301010803" pitchFamily="18" charset="0"/>
              </a:rPr>
              <a:t>)</a:t>
            </a:r>
          </a:p>
          <a:p>
            <a:pPr algn="ctr"/>
            <a:endParaRPr lang="it-IT" sz="1600" b="1" i="1" dirty="0">
              <a:solidFill>
                <a:srgbClr val="FFC000"/>
              </a:solidFill>
              <a:latin typeface="Garamond" panose="02020404030301010803" pitchFamily="18" charset="0"/>
            </a:endParaRPr>
          </a:p>
          <a:p>
            <a:pPr algn="ctr"/>
            <a:r>
              <a:rPr lang="it-IT" sz="1100" b="1" dirty="0">
                <a:solidFill>
                  <a:srgbClr val="92D050"/>
                </a:solidFill>
                <a:latin typeface="Garamond" panose="02020404030301010803" pitchFamily="18" charset="0"/>
              </a:rPr>
              <a:t>Penisola sorrentina</a:t>
            </a:r>
            <a:endParaRPr lang="it-IT" sz="1100" dirty="0">
              <a:solidFill>
                <a:srgbClr val="92D050"/>
              </a:solidFill>
              <a:latin typeface="Garamond" panose="02020404030301010803" pitchFamily="18" charset="0"/>
            </a:endParaRPr>
          </a:p>
          <a:p>
            <a:pPr algn="ctr"/>
            <a:r>
              <a:rPr lang="it-IT" sz="1100" b="1" dirty="0">
                <a:solidFill>
                  <a:srgbClr val="92D050"/>
                </a:solidFill>
                <a:latin typeface="Garamond" panose="02020404030301010803" pitchFamily="18" charset="0"/>
              </a:rPr>
              <a:t>Parco Regionale dei Monti Lattari</a:t>
            </a:r>
            <a:endParaRPr lang="it-IT" sz="1100" dirty="0">
              <a:solidFill>
                <a:srgbClr val="92D050"/>
              </a:solidFill>
              <a:latin typeface="Garamond" panose="02020404030301010803" pitchFamily="18" charset="0"/>
            </a:endParaRPr>
          </a:p>
          <a:p>
            <a:pPr algn="ctr"/>
            <a:endParaRPr lang="it-IT" sz="1100" b="1" dirty="0">
              <a:solidFill>
                <a:srgbClr val="FFC000"/>
              </a:solidFill>
              <a:latin typeface="Garamond" panose="02020404030301010803" pitchFamily="18" charset="0"/>
            </a:endParaRPr>
          </a:p>
          <a:p>
            <a:pPr algn="ctr"/>
            <a:r>
              <a:rPr lang="it-IT" sz="1000" b="1" dirty="0">
                <a:solidFill>
                  <a:srgbClr val="FFFF00"/>
                </a:solidFill>
                <a:latin typeface="Garamond" panose="02020404030301010803" pitchFamily="18" charset="0"/>
              </a:rPr>
              <a:t>Mercoledì 30 ottobre – Domenica 3 novembre 2019</a:t>
            </a:r>
          </a:p>
        </p:txBody>
      </p:sp>
      <p:pic>
        <p:nvPicPr>
          <p:cNvPr id="4" name="Immagine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8281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5901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05734" y="74140"/>
            <a:ext cx="6783860" cy="6783860"/>
          </a:xfrm>
          <a:prstGeom prst="rect">
            <a:avLst/>
          </a:prstGeom>
        </p:spPr>
      </p:pic>
      <p:pic>
        <p:nvPicPr>
          <p:cNvPr id="4" name="Immagine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-759889" y="922123"/>
            <a:ext cx="6783859" cy="50878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9105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9209" y="0"/>
            <a:ext cx="98906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28777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8005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8365034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8406112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7708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3110623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6536" y="0"/>
            <a:ext cx="5561435" cy="6858000"/>
          </a:xfrm>
          <a:prstGeom prst="rect">
            <a:avLst/>
          </a:prstGeom>
        </p:spPr>
      </p:pic>
      <p:pic>
        <p:nvPicPr>
          <p:cNvPr id="4" name="Immagine 3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9677"/>
          <a:stretch/>
        </p:blipFill>
        <p:spPr>
          <a:xfrm rot="5400000">
            <a:off x="5756251" y="1460221"/>
            <a:ext cx="7418047" cy="45967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9106556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108" y="0"/>
            <a:ext cx="6672633" cy="6672633"/>
          </a:xfrm>
          <a:prstGeom prst="rect">
            <a:avLst/>
          </a:prstGeom>
        </p:spPr>
      </p:pic>
      <p:pic>
        <p:nvPicPr>
          <p:cNvPr id="3" name="Immagine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20378" y="102973"/>
            <a:ext cx="5271622" cy="65696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303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0964240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/>
          <p:cNvPicPr>
            <a:picLocks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59104" y="4578573"/>
            <a:ext cx="1246496" cy="10890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Immagine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05600" y="0"/>
            <a:ext cx="5486400" cy="6858000"/>
          </a:xfrm>
          <a:prstGeom prst="rect">
            <a:avLst/>
          </a:prstGeom>
        </p:spPr>
      </p:pic>
      <p:pic>
        <p:nvPicPr>
          <p:cNvPr id="3" name="Immagine 2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314" y="0"/>
            <a:ext cx="54864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0763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27686"/>
            <a:ext cx="6282436" cy="6631460"/>
          </a:xfrm>
          <a:prstGeom prst="rect">
            <a:avLst/>
          </a:prstGeom>
        </p:spPr>
      </p:pic>
      <p:pic>
        <p:nvPicPr>
          <p:cNvPr id="3" name="Immagine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60541" y="127686"/>
            <a:ext cx="6631459" cy="66314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2866669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4735731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9957" y="0"/>
            <a:ext cx="9144000" cy="6858000"/>
          </a:xfrm>
          <a:prstGeom prst="rect">
            <a:avLst/>
          </a:prstGeom>
        </p:spPr>
      </p:pic>
      <p:sp>
        <p:nvSpPr>
          <p:cNvPr id="3" name="Titolo 5"/>
          <p:cNvSpPr txBox="1">
            <a:spLocks/>
          </p:cNvSpPr>
          <p:nvPr/>
        </p:nvSpPr>
        <p:spPr>
          <a:xfrm>
            <a:off x="10540315" y="1501853"/>
            <a:ext cx="1227437" cy="3046988"/>
          </a:xfrm>
          <a:prstGeom prst="rect">
            <a:avLst/>
          </a:prstGeom>
          <a:solidFill>
            <a:schemeClr val="bg1">
              <a:lumMod val="75000"/>
              <a:lumOff val="25000"/>
              <a:alpha val="80000"/>
            </a:schemeClr>
          </a:solidFill>
          <a:ln>
            <a:solidFill>
              <a:schemeClr val="accent1"/>
            </a:solidFill>
          </a:ln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wrap="square" lIns="91440" tIns="45720" rIns="91440" bIns="45720" rtlCol="0" anchor="ctr">
            <a:spAutoFit/>
          </a:bodyPr>
          <a:lstStyle>
            <a:defPPr>
              <a:defRPr lang="it-IT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200" b="1" i="1" dirty="0" smtClean="0">
                <a:solidFill>
                  <a:srgbClr val="FFC000"/>
                </a:solidFill>
                <a:effectLst/>
              </a:rPr>
              <a:t>NAPOLI</a:t>
            </a:r>
          </a:p>
          <a:p>
            <a:endParaRPr lang="it-IT" sz="1200" b="1" i="1" dirty="0">
              <a:solidFill>
                <a:srgbClr val="FFC000"/>
              </a:solidFill>
            </a:endParaRPr>
          </a:p>
          <a:p>
            <a:r>
              <a:rPr lang="it-IT" sz="1200" b="1" i="1" dirty="0" smtClean="0">
                <a:solidFill>
                  <a:srgbClr val="FFC000"/>
                </a:solidFill>
              </a:rPr>
              <a:t>Museo e Real Bosco di Capodimonte</a:t>
            </a:r>
          </a:p>
          <a:p>
            <a:endParaRPr lang="it-IT" sz="1200" b="1" i="1" dirty="0">
              <a:solidFill>
                <a:srgbClr val="FFC000"/>
              </a:solidFill>
              <a:effectLst/>
            </a:endParaRPr>
          </a:p>
          <a:p>
            <a:r>
              <a:rPr lang="it-IT" sz="1200" i="1" dirty="0" smtClean="0">
                <a:solidFill>
                  <a:srgbClr val="FFFF00"/>
                </a:solidFill>
              </a:rPr>
              <a:t>Visita alle collezioni e alla mostra «</a:t>
            </a:r>
            <a:r>
              <a:rPr lang="it-IT" sz="1200" i="1" dirty="0">
                <a:solidFill>
                  <a:srgbClr val="FFFF00"/>
                </a:solidFill>
              </a:rPr>
              <a:t>Napoli </a:t>
            </a:r>
            <a:r>
              <a:rPr lang="it-IT" sz="1200" i="1" dirty="0" err="1">
                <a:solidFill>
                  <a:srgbClr val="FFFF00"/>
                </a:solidFill>
              </a:rPr>
              <a:t>Napoli</a:t>
            </a:r>
            <a:r>
              <a:rPr lang="it-IT" sz="1200" i="1" dirty="0">
                <a:solidFill>
                  <a:srgbClr val="FFFF00"/>
                </a:solidFill>
              </a:rPr>
              <a:t>. Di lava, porcellana e </a:t>
            </a:r>
            <a:r>
              <a:rPr lang="it-IT" sz="1200" i="1" dirty="0" smtClean="0">
                <a:solidFill>
                  <a:srgbClr val="FFFF00"/>
                </a:solidFill>
              </a:rPr>
              <a:t>musica»</a:t>
            </a:r>
            <a:endParaRPr lang="it-IT" sz="1200" i="1" dirty="0">
              <a:solidFill>
                <a:srgbClr val="FFFF00"/>
              </a:solidFill>
            </a:endParaRPr>
          </a:p>
          <a:p>
            <a:endParaRPr lang="it-IT" sz="1200" b="1" i="1" dirty="0" smtClean="0">
              <a:solidFill>
                <a:srgbClr val="FFC000"/>
              </a:solidFill>
              <a:effectLst/>
            </a:endParaRPr>
          </a:p>
          <a:p>
            <a:endParaRPr lang="it-IT" sz="1200" b="1" i="1" dirty="0">
              <a:solidFill>
                <a:srgbClr val="FFC00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422391008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368" y="0"/>
            <a:ext cx="9144000" cy="6858000"/>
          </a:xfrm>
          <a:prstGeom prst="rect">
            <a:avLst/>
          </a:prstGeom>
        </p:spPr>
      </p:pic>
      <p:sp>
        <p:nvSpPr>
          <p:cNvPr id="3" name="Titolo 5"/>
          <p:cNvSpPr txBox="1">
            <a:spLocks/>
          </p:cNvSpPr>
          <p:nvPr/>
        </p:nvSpPr>
        <p:spPr>
          <a:xfrm>
            <a:off x="10540315" y="2332849"/>
            <a:ext cx="1227437" cy="1384995"/>
          </a:xfrm>
          <a:prstGeom prst="rect">
            <a:avLst/>
          </a:prstGeom>
          <a:solidFill>
            <a:schemeClr val="bg1">
              <a:lumMod val="75000"/>
              <a:lumOff val="25000"/>
              <a:alpha val="80000"/>
            </a:schemeClr>
          </a:solidFill>
          <a:ln>
            <a:solidFill>
              <a:schemeClr val="accent1"/>
            </a:solidFill>
          </a:ln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wrap="square" lIns="91440" tIns="45720" rIns="91440" bIns="45720" rtlCol="0" anchor="ctr">
            <a:spAutoFit/>
          </a:bodyPr>
          <a:lstStyle>
            <a:defPPr>
              <a:defRPr lang="it-IT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200" b="1" i="1" dirty="0" smtClean="0">
                <a:solidFill>
                  <a:srgbClr val="FFC000"/>
                </a:solidFill>
                <a:effectLst/>
              </a:rPr>
              <a:t>ERCOLANO</a:t>
            </a:r>
          </a:p>
          <a:p>
            <a:endParaRPr lang="it-IT" sz="1200" b="1" i="1" dirty="0">
              <a:solidFill>
                <a:srgbClr val="FFC000"/>
              </a:solidFill>
            </a:endParaRPr>
          </a:p>
          <a:p>
            <a:r>
              <a:rPr lang="it-IT" sz="1200" b="1" i="1" dirty="0" smtClean="0">
                <a:solidFill>
                  <a:srgbClr val="FFC000"/>
                </a:solidFill>
              </a:rPr>
              <a:t>Il Miglio d’Oro</a:t>
            </a:r>
            <a:endParaRPr lang="it-IT" sz="1200" b="1" i="1" dirty="0" smtClean="0">
              <a:solidFill>
                <a:srgbClr val="FFC000"/>
              </a:solidFill>
              <a:effectLst/>
            </a:endParaRPr>
          </a:p>
          <a:p>
            <a:endParaRPr lang="it-IT" sz="1200" b="1" i="1" dirty="0">
              <a:solidFill>
                <a:srgbClr val="FFC000"/>
              </a:solidFill>
              <a:effectLst/>
            </a:endParaRPr>
          </a:p>
          <a:p>
            <a:r>
              <a:rPr lang="it-IT" sz="1200" i="1" dirty="0" smtClean="0">
                <a:solidFill>
                  <a:srgbClr val="FFFF00"/>
                </a:solidFill>
              </a:rPr>
              <a:t>Villa Campolieto</a:t>
            </a:r>
            <a:endParaRPr lang="it-IT" sz="1200" i="1" dirty="0">
              <a:solidFill>
                <a:srgbClr val="FFFF0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793190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1844" y="0"/>
            <a:ext cx="5487210" cy="6858000"/>
          </a:xfrm>
          <a:prstGeom prst="rect">
            <a:avLst/>
          </a:prstGeom>
        </p:spPr>
      </p:pic>
      <p:pic>
        <p:nvPicPr>
          <p:cNvPr id="3" name="Immagine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96176" y="0"/>
            <a:ext cx="548719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9814120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3027" y="0"/>
            <a:ext cx="5525188" cy="6858000"/>
          </a:xfrm>
          <a:prstGeom prst="rect">
            <a:avLst/>
          </a:prstGeom>
        </p:spPr>
      </p:pic>
      <p:pic>
        <p:nvPicPr>
          <p:cNvPr id="4" name="Immagine 3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5582156" y="866529"/>
            <a:ext cx="6857998" cy="51249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4543620"/>
      </p:ext>
    </p:extLst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55374" y="172995"/>
            <a:ext cx="10841388" cy="6524367"/>
          </a:xfrm>
          <a:prstGeom prst="rect">
            <a:avLst/>
          </a:prstGeom>
          <a:ln w="38100" cap="sq">
            <a:solidFill>
              <a:schemeClr val="tx2">
                <a:lumMod val="25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166832733"/>
      </p:ext>
    </p:extLst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660749"/>
      </p:ext>
    </p:extLst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52303" y="0"/>
            <a:ext cx="5486400" cy="6858000"/>
          </a:xfrm>
          <a:prstGeom prst="rect">
            <a:avLst/>
          </a:prstGeom>
        </p:spPr>
      </p:pic>
      <p:pic>
        <p:nvPicPr>
          <p:cNvPr id="3" name="Immagine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8681" y="0"/>
            <a:ext cx="54864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2380786"/>
      </p:ext>
    </p:extLst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1319" y="0"/>
            <a:ext cx="9144000" cy="6858000"/>
          </a:xfrm>
          <a:prstGeom prst="rect">
            <a:avLst/>
          </a:prstGeom>
        </p:spPr>
      </p:pic>
      <p:sp>
        <p:nvSpPr>
          <p:cNvPr id="3" name="Titolo 5"/>
          <p:cNvSpPr txBox="1">
            <a:spLocks/>
          </p:cNvSpPr>
          <p:nvPr/>
        </p:nvSpPr>
        <p:spPr>
          <a:xfrm>
            <a:off x="10540315" y="1501853"/>
            <a:ext cx="1227437" cy="3046988"/>
          </a:xfrm>
          <a:prstGeom prst="rect">
            <a:avLst/>
          </a:prstGeom>
          <a:solidFill>
            <a:schemeClr val="bg1">
              <a:lumMod val="75000"/>
              <a:lumOff val="25000"/>
              <a:alpha val="80000"/>
            </a:schemeClr>
          </a:solidFill>
          <a:ln>
            <a:solidFill>
              <a:schemeClr val="accent1"/>
            </a:solidFill>
          </a:ln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wrap="square" lIns="91440" tIns="45720" rIns="91440" bIns="45720" rtlCol="0" anchor="ctr">
            <a:spAutoFit/>
          </a:bodyPr>
          <a:lstStyle>
            <a:defPPr>
              <a:defRPr lang="it-IT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200" b="1" i="1" dirty="0" smtClean="0">
                <a:solidFill>
                  <a:srgbClr val="FFC000"/>
                </a:solidFill>
                <a:effectLst/>
              </a:rPr>
              <a:t>NAPOLI</a:t>
            </a:r>
          </a:p>
          <a:p>
            <a:endParaRPr lang="it-IT" sz="1200" b="1" i="1" dirty="0">
              <a:solidFill>
                <a:srgbClr val="FFC000"/>
              </a:solidFill>
            </a:endParaRPr>
          </a:p>
          <a:p>
            <a:r>
              <a:rPr lang="it-IT" sz="1200" b="1" i="1" dirty="0" smtClean="0">
                <a:solidFill>
                  <a:srgbClr val="FFC000"/>
                </a:solidFill>
              </a:rPr>
              <a:t>Museo e Real Bosco di Capodimonte</a:t>
            </a:r>
          </a:p>
          <a:p>
            <a:endParaRPr lang="it-IT" sz="1200" b="1" i="1" dirty="0">
              <a:solidFill>
                <a:srgbClr val="FFC000"/>
              </a:solidFill>
              <a:effectLst/>
            </a:endParaRPr>
          </a:p>
          <a:p>
            <a:r>
              <a:rPr lang="it-IT" sz="1200" i="1" dirty="0" smtClean="0">
                <a:solidFill>
                  <a:srgbClr val="FFFF00"/>
                </a:solidFill>
              </a:rPr>
              <a:t>Visita alle collezioni e alla mostra «</a:t>
            </a:r>
            <a:r>
              <a:rPr lang="it-IT" sz="1200" i="1" dirty="0">
                <a:solidFill>
                  <a:srgbClr val="FFFF00"/>
                </a:solidFill>
              </a:rPr>
              <a:t>Napoli </a:t>
            </a:r>
            <a:r>
              <a:rPr lang="it-IT" sz="1200" i="1" dirty="0" err="1">
                <a:solidFill>
                  <a:srgbClr val="FFFF00"/>
                </a:solidFill>
              </a:rPr>
              <a:t>Napoli</a:t>
            </a:r>
            <a:r>
              <a:rPr lang="it-IT" sz="1200" i="1" dirty="0">
                <a:solidFill>
                  <a:srgbClr val="FFFF00"/>
                </a:solidFill>
              </a:rPr>
              <a:t>. Di lava, porcellana e </a:t>
            </a:r>
            <a:r>
              <a:rPr lang="it-IT" sz="1200" i="1" dirty="0" smtClean="0">
                <a:solidFill>
                  <a:srgbClr val="FFFF00"/>
                </a:solidFill>
              </a:rPr>
              <a:t>musica»</a:t>
            </a:r>
            <a:endParaRPr lang="it-IT" sz="1200" i="1" dirty="0">
              <a:solidFill>
                <a:srgbClr val="FFFF00"/>
              </a:solidFill>
            </a:endParaRPr>
          </a:p>
          <a:p>
            <a:endParaRPr lang="it-IT" sz="1200" b="1" i="1" dirty="0" smtClean="0">
              <a:solidFill>
                <a:srgbClr val="FFC000"/>
              </a:solidFill>
              <a:effectLst/>
            </a:endParaRPr>
          </a:p>
          <a:p>
            <a:endParaRPr lang="it-IT" sz="1200" b="1" i="1" dirty="0">
              <a:solidFill>
                <a:srgbClr val="FFC00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055093587"/>
      </p:ext>
    </p:extLst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2994" y="0"/>
            <a:ext cx="9144000" cy="6858000"/>
          </a:xfrm>
          <a:prstGeom prst="rect">
            <a:avLst/>
          </a:prstGeom>
        </p:spPr>
      </p:pic>
      <p:pic>
        <p:nvPicPr>
          <p:cNvPr id="3" name="Immagine 2"/>
          <p:cNvPicPr>
            <a:picLocks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662552" y="3217833"/>
            <a:ext cx="1246496" cy="10890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9407360"/>
      </p:ext>
    </p:extLst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665" y="296562"/>
            <a:ext cx="7228195" cy="6429631"/>
          </a:xfrm>
          <a:prstGeom prst="rect">
            <a:avLst/>
          </a:prstGeom>
        </p:spPr>
      </p:pic>
      <p:pic>
        <p:nvPicPr>
          <p:cNvPr id="5" name="Immagine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69776" y="296562"/>
            <a:ext cx="4822224" cy="6429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4479431"/>
      </p:ext>
    </p:extLst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9320" y="-8237"/>
            <a:ext cx="5582242" cy="6858000"/>
          </a:xfrm>
          <a:prstGeom prst="rect">
            <a:avLst/>
          </a:prstGeom>
        </p:spPr>
      </p:pic>
      <p:pic>
        <p:nvPicPr>
          <p:cNvPr id="4" name="Immagine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31517" y="170934"/>
            <a:ext cx="4887098" cy="65161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5011941"/>
      </p:ext>
    </p:extLst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62358" y="242456"/>
            <a:ext cx="6023111" cy="6389003"/>
          </a:xfrm>
          <a:prstGeom prst="rect">
            <a:avLst/>
          </a:prstGeom>
        </p:spPr>
      </p:pic>
      <p:pic>
        <p:nvPicPr>
          <p:cNvPr id="5" name="Immagine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58164" y="171134"/>
            <a:ext cx="4316116" cy="2885104"/>
          </a:xfrm>
          <a:prstGeom prst="rect">
            <a:avLst/>
          </a:prstGeom>
        </p:spPr>
      </p:pic>
      <p:pic>
        <p:nvPicPr>
          <p:cNvPr id="6" name="Immagine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01016" y="3328087"/>
            <a:ext cx="4973264" cy="33243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951299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/>
          <p:cNvPicPr>
            <a:picLocks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662552" y="3209596"/>
            <a:ext cx="1246496" cy="10890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Immagine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0920" y="109151"/>
            <a:ext cx="9440562" cy="6660292"/>
          </a:xfrm>
          <a:prstGeom prst="rect">
            <a:avLst/>
          </a:prstGeom>
          <a:ln w="38100" cap="sq">
            <a:solidFill>
              <a:schemeClr val="accent5">
                <a:lumMod val="50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686698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1951316"/>
      </p:ext>
    </p:extLst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5834" y="0"/>
            <a:ext cx="6090147" cy="6858000"/>
          </a:xfrm>
          <a:prstGeom prst="rect">
            <a:avLst/>
          </a:prstGeom>
        </p:spPr>
      </p:pic>
      <p:pic>
        <p:nvPicPr>
          <p:cNvPr id="3" name="Immagine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6328038" y="857250"/>
            <a:ext cx="6858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9934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5871790" y="478009"/>
            <a:ext cx="6603461" cy="5825528"/>
          </a:xfrm>
          <a:prstGeom prst="rect">
            <a:avLst/>
          </a:prstGeom>
        </p:spPr>
      </p:pic>
      <p:pic>
        <p:nvPicPr>
          <p:cNvPr id="3" name="Immagine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9930" y="89042"/>
            <a:ext cx="4952597" cy="66034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3770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6912" y="0"/>
            <a:ext cx="9387883" cy="6858000"/>
          </a:xfrm>
          <a:prstGeom prst="rect">
            <a:avLst/>
          </a:prstGeom>
        </p:spPr>
      </p:pic>
      <p:sp useBgFill="1">
        <p:nvSpPr>
          <p:cNvPr id="3" name="Rettangolo 2"/>
          <p:cNvSpPr/>
          <p:nvPr/>
        </p:nvSpPr>
        <p:spPr>
          <a:xfrm>
            <a:off x="10619630" y="163580"/>
            <a:ext cx="1476230" cy="4662815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endParaRPr lang="it-IT" sz="1400" b="1" dirty="0" smtClean="0">
              <a:solidFill>
                <a:schemeClr val="accent1">
                  <a:lumMod val="60000"/>
                  <a:lumOff val="40000"/>
                </a:schemeClr>
              </a:solidFill>
              <a:latin typeface="AR ESSENCE" panose="02000000000000000000" pitchFamily="2" charset="0"/>
              <a:ea typeface="Times New Roman" panose="02020603050405020304" pitchFamily="18" charset="0"/>
            </a:endParaRPr>
          </a:p>
          <a:p>
            <a:pPr algn="ctr"/>
            <a:r>
              <a:rPr lang="it-IT" sz="1200" b="1" dirty="0" smtClean="0">
                <a:solidFill>
                  <a:srgbClr val="FFC000"/>
                </a:solidFill>
                <a:latin typeface="Garamond" panose="02020404030301010803" pitchFamily="18" charset="0"/>
              </a:rPr>
              <a:t>XXXIX </a:t>
            </a:r>
            <a:r>
              <a:rPr lang="it-IT" sz="1200" b="1" dirty="0">
                <a:solidFill>
                  <a:srgbClr val="FFC000"/>
                </a:solidFill>
                <a:latin typeface="Garamond" panose="02020404030301010803" pitchFamily="18" charset="0"/>
              </a:rPr>
              <a:t>corso nazionale di </a:t>
            </a:r>
            <a:r>
              <a:rPr lang="it-IT" sz="1200" b="1" dirty="0" smtClean="0">
                <a:solidFill>
                  <a:srgbClr val="FFC000"/>
                </a:solidFill>
                <a:latin typeface="Garamond" panose="02020404030301010803" pitchFamily="18" charset="0"/>
              </a:rPr>
              <a:t>formazione</a:t>
            </a:r>
          </a:p>
          <a:p>
            <a:pPr algn="ctr"/>
            <a:r>
              <a:rPr lang="it-IT" sz="1200" b="1" dirty="0" smtClean="0">
                <a:solidFill>
                  <a:srgbClr val="FFC000"/>
                </a:solidFill>
                <a:latin typeface="Garamond" panose="02020404030301010803" pitchFamily="18" charset="0"/>
              </a:rPr>
              <a:t>per </a:t>
            </a:r>
            <a:r>
              <a:rPr lang="it-IT" sz="1200" b="1" dirty="0">
                <a:solidFill>
                  <a:srgbClr val="FFC000"/>
                </a:solidFill>
                <a:latin typeface="Garamond" panose="02020404030301010803" pitchFamily="18" charset="0"/>
              </a:rPr>
              <a:t>insegnanti</a:t>
            </a:r>
            <a:endParaRPr lang="it-IT" sz="1200" dirty="0">
              <a:solidFill>
                <a:srgbClr val="FFC000"/>
              </a:solidFill>
              <a:latin typeface="Garamond" panose="02020404030301010803" pitchFamily="18" charset="0"/>
            </a:endParaRPr>
          </a:p>
          <a:p>
            <a:pPr algn="ctr"/>
            <a:endParaRPr lang="it-IT" sz="1400" b="1" i="1" dirty="0" smtClean="0">
              <a:solidFill>
                <a:srgbClr val="92D050"/>
              </a:solidFill>
              <a:latin typeface="Garamond" panose="02020404030301010803" pitchFamily="18" charset="0"/>
            </a:endParaRPr>
          </a:p>
          <a:p>
            <a:pPr algn="ctr"/>
            <a:r>
              <a:rPr lang="it-IT" sz="1600" dirty="0">
                <a:solidFill>
                  <a:srgbClr val="92D050"/>
                </a:solidFill>
                <a:latin typeface="Garamond" panose="02020404030301010803" pitchFamily="18" charset="0"/>
              </a:rPr>
              <a:t>“</a:t>
            </a:r>
            <a:r>
              <a:rPr lang="it-IT" sz="1600" b="1" dirty="0">
                <a:solidFill>
                  <a:srgbClr val="92D050"/>
                </a:solidFill>
                <a:latin typeface="Garamond" panose="02020404030301010803" pitchFamily="18" charset="0"/>
              </a:rPr>
              <a:t>Dal Vesuvio alla penisola sorrentina</a:t>
            </a:r>
            <a:r>
              <a:rPr lang="it-IT" sz="1600" dirty="0">
                <a:solidFill>
                  <a:srgbClr val="92D050"/>
                </a:solidFill>
                <a:latin typeface="Garamond" panose="02020404030301010803" pitchFamily="18" charset="0"/>
              </a:rPr>
              <a:t>” </a:t>
            </a:r>
            <a:endParaRPr lang="it-IT" sz="1600" b="1" dirty="0">
              <a:solidFill>
                <a:srgbClr val="92D050"/>
              </a:solidFill>
              <a:latin typeface="Garamond" panose="02020404030301010803" pitchFamily="18" charset="0"/>
            </a:endParaRPr>
          </a:p>
          <a:p>
            <a:pPr algn="ctr"/>
            <a:endParaRPr lang="it-IT" sz="1600" b="1" dirty="0">
              <a:latin typeface="Garamond" panose="02020404030301010803" pitchFamily="18" charset="0"/>
            </a:endParaRPr>
          </a:p>
          <a:p>
            <a:pPr algn="ctr"/>
            <a:r>
              <a:rPr lang="it-IT" sz="1600" b="1" i="1" dirty="0">
                <a:latin typeface="Garamond" panose="02020404030301010803" pitchFamily="18" charset="0"/>
              </a:rPr>
              <a:t> </a:t>
            </a:r>
            <a:endParaRPr lang="it-IT" sz="1600" b="1" dirty="0">
              <a:latin typeface="Garamond" panose="02020404030301010803" pitchFamily="18" charset="0"/>
            </a:endParaRPr>
          </a:p>
          <a:p>
            <a:pPr algn="ctr"/>
            <a:r>
              <a:rPr lang="it-IT" sz="1600" b="1" i="1" dirty="0">
                <a:solidFill>
                  <a:srgbClr val="FFC000"/>
                </a:solidFill>
                <a:latin typeface="Garamond" panose="02020404030301010803" pitchFamily="18" charset="0"/>
              </a:rPr>
              <a:t>Castellammare di Stabia (Napoli</a:t>
            </a:r>
            <a:r>
              <a:rPr lang="it-IT" sz="1600" b="1" i="1" dirty="0" smtClean="0">
                <a:solidFill>
                  <a:srgbClr val="FFC000"/>
                </a:solidFill>
                <a:latin typeface="Garamond" panose="02020404030301010803" pitchFamily="18" charset="0"/>
              </a:rPr>
              <a:t>)</a:t>
            </a:r>
          </a:p>
          <a:p>
            <a:pPr algn="ctr"/>
            <a:endParaRPr lang="it-IT" sz="1600" b="1" i="1" dirty="0">
              <a:solidFill>
                <a:srgbClr val="FFC000"/>
              </a:solidFill>
              <a:latin typeface="Garamond" panose="02020404030301010803" pitchFamily="18" charset="0"/>
            </a:endParaRPr>
          </a:p>
          <a:p>
            <a:pPr algn="ctr"/>
            <a:r>
              <a:rPr lang="it-IT" sz="1100" b="1" dirty="0">
                <a:solidFill>
                  <a:srgbClr val="92D050"/>
                </a:solidFill>
                <a:latin typeface="Garamond" panose="02020404030301010803" pitchFamily="18" charset="0"/>
              </a:rPr>
              <a:t>Penisola sorrentina</a:t>
            </a:r>
            <a:endParaRPr lang="it-IT" sz="1100" dirty="0">
              <a:solidFill>
                <a:srgbClr val="92D050"/>
              </a:solidFill>
              <a:latin typeface="Garamond" panose="02020404030301010803" pitchFamily="18" charset="0"/>
            </a:endParaRPr>
          </a:p>
          <a:p>
            <a:pPr algn="ctr"/>
            <a:r>
              <a:rPr lang="it-IT" sz="1100" b="1" dirty="0">
                <a:solidFill>
                  <a:srgbClr val="92D050"/>
                </a:solidFill>
                <a:latin typeface="Garamond" panose="02020404030301010803" pitchFamily="18" charset="0"/>
              </a:rPr>
              <a:t>Parco Regionale dei Monti Lattari</a:t>
            </a:r>
            <a:endParaRPr lang="it-IT" sz="1100" dirty="0">
              <a:solidFill>
                <a:srgbClr val="92D050"/>
              </a:solidFill>
              <a:latin typeface="Garamond" panose="02020404030301010803" pitchFamily="18" charset="0"/>
            </a:endParaRPr>
          </a:p>
          <a:p>
            <a:pPr algn="ctr"/>
            <a:endParaRPr lang="it-IT" sz="1100" b="1" dirty="0">
              <a:solidFill>
                <a:srgbClr val="FFC000"/>
              </a:solidFill>
              <a:latin typeface="Garamond" panose="02020404030301010803" pitchFamily="18" charset="0"/>
            </a:endParaRPr>
          </a:p>
          <a:p>
            <a:pPr algn="ctr"/>
            <a:r>
              <a:rPr lang="it-IT" sz="1000" b="1" dirty="0">
                <a:solidFill>
                  <a:srgbClr val="FFFF00"/>
                </a:solidFill>
                <a:latin typeface="Garamond" panose="02020404030301010803" pitchFamily="18" charset="0"/>
              </a:rPr>
              <a:t>Mercoledì 30 ottobre – Domenica 3 novembre 2019</a:t>
            </a:r>
          </a:p>
        </p:txBody>
      </p:sp>
      <p:pic>
        <p:nvPicPr>
          <p:cNvPr id="4" name="Immagine 3"/>
          <p:cNvPicPr>
            <a:picLocks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34497" y="4893880"/>
            <a:ext cx="1246496" cy="10890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09649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2595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759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View">
  <a:themeElements>
    <a:clrScheme name="View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B4B30"/>
      </a:accent2>
      <a:accent3>
        <a:srgbClr val="B5AE53"/>
      </a:accent3>
      <a:accent4>
        <a:srgbClr val="6F6A7A"/>
      </a:accent4>
      <a:accent5>
        <a:srgbClr val="E8B54D"/>
      </a:accent5>
      <a:accent6>
        <a:srgbClr val="8A7952"/>
      </a:accent6>
      <a:hlink>
        <a:srgbClr val="9F9F0B"/>
      </a:hlink>
      <a:folHlink>
        <a:srgbClr val="B2B2B2"/>
      </a:folHlink>
    </a:clrScheme>
    <a:fontScheme name="View">
      <a:majorFont>
        <a:latin typeface="Century Schoolbook" panose="020406040505050203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Schoolbook" panose="020406040505050203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View">
      <a:fillStyleLst>
        <a:solidFill>
          <a:schemeClr val="phClr"/>
        </a:solidFill>
        <a:solidFill>
          <a:schemeClr val="phClr">
            <a:tint val="60000"/>
            <a:satMod val="120000"/>
          </a:schemeClr>
        </a:solidFill>
        <a:solidFill>
          <a:schemeClr val="phClr">
            <a:shade val="75000"/>
            <a:satMod val="13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3970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95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5240" dir="5400000" algn="tl" rotWithShape="0">
              <a:srgbClr val="000000">
                <a:alpha val="7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9525" prstMaterial="flat">
            <a:bevelT w="0" h="0" prst="coolSlant"/>
            <a:contourClr>
              <a:schemeClr val="phClr">
                <a:shade val="35000"/>
                <a:satMod val="130000"/>
              </a:schemeClr>
            </a:contourClr>
          </a:sp3d>
        </a:effectStyle>
        <a:effectStyle>
          <a:effectLst>
            <a:outerShdw blurRad="76200" dist="25400" dir="5400000" algn="tl" rotWithShape="0">
              <a:srgbClr val="000000">
                <a:alpha val="5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9050" prstMaterial="flat">
            <a:bevelT w="0" h="0" prst="coolSlant"/>
            <a:contourClr>
              <a:schemeClr val="phClr">
                <a:shade val="35000"/>
                <a:satMod val="14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4000"/>
                <a:shade val="98000"/>
                <a:satMod val="130000"/>
                <a:lumMod val="102000"/>
              </a:schemeClr>
            </a:gs>
            <a:gs pos="100000">
              <a:schemeClr val="phClr">
                <a:tint val="98000"/>
                <a:shade val="78000"/>
                <a:satMod val="14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iew" id="{BA0EB5A6-F2D4-4F82-977B-64ADEE4A2A69}" vid="{3866257B-E5CE-4C43-9210-F2DE76BE10B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Vista</Template>
  <TotalTime>762</TotalTime>
  <Words>326</Words>
  <Application>Microsoft Office PowerPoint</Application>
  <PresentationFormat>Widescreen</PresentationFormat>
  <Paragraphs>198</Paragraphs>
  <Slides>83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6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83</vt:i4>
      </vt:variant>
    </vt:vector>
  </HeadingPairs>
  <TitlesOfParts>
    <vt:vector size="90" baseType="lpstr">
      <vt:lpstr>AR ESSENCE</vt:lpstr>
      <vt:lpstr>Arial</vt:lpstr>
      <vt:lpstr>Century Schoolbook</vt:lpstr>
      <vt:lpstr>Garamond</vt:lpstr>
      <vt:lpstr>Times New Roman</vt:lpstr>
      <vt:lpstr>Wingdings 2</vt:lpstr>
      <vt:lpstr>View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Eccidio di Forno</dc:title>
  <dc:creator>Utente Windows</dc:creator>
  <cp:lastModifiedBy>francesco carrer</cp:lastModifiedBy>
  <cp:revision>73</cp:revision>
  <dcterms:created xsi:type="dcterms:W3CDTF">2018-05-04T06:52:41Z</dcterms:created>
  <dcterms:modified xsi:type="dcterms:W3CDTF">2019-11-11T19:17:31Z</dcterms:modified>
</cp:coreProperties>
</file>