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520" r:id="rId2"/>
    <p:sldId id="563" r:id="rId3"/>
    <p:sldId id="570" r:id="rId4"/>
    <p:sldId id="571" r:id="rId5"/>
    <p:sldId id="569" r:id="rId6"/>
    <p:sldId id="566" r:id="rId7"/>
    <p:sldId id="572" r:id="rId8"/>
    <p:sldId id="587" r:id="rId9"/>
    <p:sldId id="588" r:id="rId10"/>
    <p:sldId id="585" r:id="rId11"/>
    <p:sldId id="573" r:id="rId12"/>
    <p:sldId id="574" r:id="rId13"/>
    <p:sldId id="575" r:id="rId14"/>
    <p:sldId id="664" r:id="rId15"/>
    <p:sldId id="589" r:id="rId16"/>
    <p:sldId id="576" r:id="rId17"/>
    <p:sldId id="578" r:id="rId18"/>
    <p:sldId id="580" r:id="rId19"/>
    <p:sldId id="592" r:id="rId20"/>
    <p:sldId id="590" r:id="rId21"/>
    <p:sldId id="591" r:id="rId22"/>
    <p:sldId id="581" r:id="rId23"/>
    <p:sldId id="582" r:id="rId24"/>
    <p:sldId id="583" r:id="rId25"/>
    <p:sldId id="599" r:id="rId26"/>
    <p:sldId id="600" r:id="rId27"/>
    <p:sldId id="665" r:id="rId28"/>
    <p:sldId id="567" r:id="rId29"/>
    <p:sldId id="593" r:id="rId30"/>
    <p:sldId id="594" r:id="rId31"/>
    <p:sldId id="601" r:id="rId32"/>
    <p:sldId id="604" r:id="rId33"/>
    <p:sldId id="603" r:id="rId34"/>
    <p:sldId id="602" r:id="rId35"/>
    <p:sldId id="595" r:id="rId36"/>
    <p:sldId id="596" r:id="rId37"/>
    <p:sldId id="597" r:id="rId38"/>
    <p:sldId id="598" r:id="rId39"/>
    <p:sldId id="613" r:id="rId40"/>
    <p:sldId id="611" r:id="rId41"/>
    <p:sldId id="612" r:id="rId42"/>
    <p:sldId id="605" r:id="rId43"/>
    <p:sldId id="606" r:id="rId44"/>
    <p:sldId id="607" r:id="rId45"/>
    <p:sldId id="616" r:id="rId46"/>
    <p:sldId id="614" r:id="rId47"/>
    <p:sldId id="615" r:id="rId48"/>
    <p:sldId id="608" r:id="rId49"/>
    <p:sldId id="609" r:id="rId50"/>
    <p:sldId id="610" r:id="rId51"/>
    <p:sldId id="617" r:id="rId52"/>
    <p:sldId id="640" r:id="rId53"/>
    <p:sldId id="641" r:id="rId54"/>
    <p:sldId id="618" r:id="rId55"/>
    <p:sldId id="619" r:id="rId56"/>
    <p:sldId id="620" r:id="rId57"/>
    <p:sldId id="621" r:id="rId58"/>
    <p:sldId id="622" r:id="rId59"/>
    <p:sldId id="644" r:id="rId60"/>
    <p:sldId id="624" r:id="rId61"/>
    <p:sldId id="642" r:id="rId62"/>
    <p:sldId id="643" r:id="rId63"/>
    <p:sldId id="623" r:id="rId64"/>
    <p:sldId id="646" r:id="rId65"/>
    <p:sldId id="650" r:id="rId66"/>
    <p:sldId id="649" r:id="rId67"/>
    <p:sldId id="648" r:id="rId68"/>
    <p:sldId id="647" r:id="rId69"/>
    <p:sldId id="625" r:id="rId70"/>
    <p:sldId id="645" r:id="rId71"/>
    <p:sldId id="651" r:id="rId72"/>
    <p:sldId id="626" r:id="rId73"/>
    <p:sldId id="627" r:id="rId74"/>
    <p:sldId id="628" r:id="rId75"/>
    <p:sldId id="629" r:id="rId76"/>
    <p:sldId id="654" r:id="rId77"/>
    <p:sldId id="653" r:id="rId78"/>
    <p:sldId id="652" r:id="rId79"/>
    <p:sldId id="631" r:id="rId80"/>
    <p:sldId id="632" r:id="rId81"/>
    <p:sldId id="633" r:id="rId82"/>
    <p:sldId id="656" r:id="rId83"/>
    <p:sldId id="655" r:id="rId84"/>
    <p:sldId id="634" r:id="rId85"/>
    <p:sldId id="635" r:id="rId86"/>
    <p:sldId id="636" r:id="rId87"/>
    <p:sldId id="637" r:id="rId88"/>
    <p:sldId id="638" r:id="rId89"/>
    <p:sldId id="658" r:id="rId90"/>
    <p:sldId id="659" r:id="rId91"/>
    <p:sldId id="639" r:id="rId92"/>
    <p:sldId id="660" r:id="rId93"/>
    <p:sldId id="663" r:id="rId94"/>
    <p:sldId id="662" r:id="rId95"/>
    <p:sldId id="661" r:id="rId9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86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838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2287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150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462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356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99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9865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3298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4626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6190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9C4232A-1921-4388-8F40-FB295E4415D4}" type="datetimeFigureOut">
              <a:rPr lang="it-IT" smtClean="0"/>
              <a:t>13/11/2019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61878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9" y="2886347"/>
            <a:ext cx="4728228" cy="3801041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484341" y="2886347"/>
            <a:ext cx="5646699" cy="3801041"/>
          </a:xfrm>
          <a:prstGeom prst="rect">
            <a:avLst/>
          </a:prstGeom>
          <a:gradFill rotWithShape="1">
            <a:gsLst>
              <a:gs pos="0">
                <a:schemeClr val="bg1">
                  <a:alpha val="56000"/>
                </a:schemeClr>
              </a:gs>
              <a:gs pos="100000">
                <a:schemeClr val="bg1">
                  <a:gamma/>
                  <a:tint val="73725"/>
                  <a:invGamma/>
                </a:schemeClr>
              </a:gs>
            </a:gsLst>
            <a:lin ang="5400000" scaled="1"/>
          </a:gra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endParaRPr lang="it-IT" altLang="it-IT" sz="11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32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CLUB </a:t>
            </a:r>
            <a:r>
              <a:rPr lang="it-IT" altLang="it-IT" sz="3200" b="1" dirty="0">
                <a:solidFill>
                  <a:srgbClr val="FFFF00"/>
                </a:solidFill>
                <a:latin typeface="Garamond" panose="02020404030301010803" pitchFamily="18" charset="0"/>
              </a:rPr>
              <a:t>ALPINO ITALIANO</a:t>
            </a:r>
          </a:p>
          <a:p>
            <a:pPr algn="ctr" eaLnBrk="1" hangingPunct="1"/>
            <a:endParaRPr lang="it-IT" altLang="it-IT" sz="14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24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PROGETTO SCUOLA</a:t>
            </a:r>
            <a:endParaRPr lang="it-IT" altLang="it-IT" sz="24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altLang="it-IT" sz="2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XXXIX Corso di Formazione</a:t>
            </a:r>
          </a:p>
          <a:p>
            <a:pPr algn="ctr"/>
            <a:endParaRPr lang="it-IT" altLang="it-IT" sz="16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Dal </a:t>
            </a:r>
            <a:r>
              <a:rPr lang="it-IT" b="1" dirty="0">
                <a:solidFill>
                  <a:srgbClr val="92D050"/>
                </a:solidFill>
                <a:latin typeface="Garamond" panose="02020404030301010803" pitchFamily="18" charset="0"/>
              </a:rPr>
              <a:t>Vesuvio alla penisola sorrentina</a:t>
            </a:r>
            <a:r>
              <a:rPr lang="it-IT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Natura, popolazione impatto ambientale e sviluppo sostenibile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2000" b="1" i="1" dirty="0">
                <a:latin typeface="Garamond" panose="02020404030301010803" pitchFamily="18" charset="0"/>
              </a:rPr>
              <a:t> </a:t>
            </a:r>
            <a:r>
              <a:rPr lang="it-IT" sz="20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(Napoli)</a:t>
            </a: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</a:t>
            </a:r>
            <a:r>
              <a:rPr lang="it-IT" sz="1400" b="1" dirty="0">
                <a:solidFill>
                  <a:srgbClr val="FFFF00"/>
                </a:solidFill>
                <a:latin typeface="Garamond" panose="02020404030301010803" pitchFamily="18" charset="0"/>
              </a:rPr>
              <a:t>– </a:t>
            </a:r>
            <a:r>
              <a:rPr lang="it-IT" sz="14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Domenica 3 novembre 2019</a:t>
            </a:r>
            <a:endParaRPr lang="it-IT" sz="1400" b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82" y="91832"/>
            <a:ext cx="11868538" cy="231546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8757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71" y="74986"/>
            <a:ext cx="10058400" cy="6733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03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930" y="50311"/>
            <a:ext cx="10058400" cy="67335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936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227" y="67526"/>
            <a:ext cx="10058400" cy="67328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242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94" y="67026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847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36" y="75264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599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77" y="58788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572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50" y="67026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067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034" y="75264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658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85" y="67026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51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342" y="65840"/>
            <a:ext cx="10058400" cy="67344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6223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574" y="138813"/>
            <a:ext cx="11645718" cy="6596846"/>
          </a:xfrm>
          <a:prstGeom prst="rect">
            <a:avLst/>
          </a:prstGeom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354963" y="6490977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Monia</a:t>
            </a:r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Demelas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679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322" y="67379"/>
            <a:ext cx="10058400" cy="67329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5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02" y="0"/>
            <a:ext cx="4591055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0272" y="0"/>
            <a:ext cx="45908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573" y="58016"/>
            <a:ext cx="10058400" cy="67340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141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650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312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149" y="74061"/>
            <a:ext cx="10058400" cy="67345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758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823" y="58789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291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498" y="12873"/>
            <a:ext cx="4581978" cy="684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75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028" y="36421"/>
            <a:ext cx="10116064" cy="67721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5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710" y="58084"/>
            <a:ext cx="10058400" cy="67340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725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8" y="58789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782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30" y="50113"/>
            <a:ext cx="10058400" cy="67337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771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52" y="124692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330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488" y="75264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164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33" y="75264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520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640" y="124692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96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602" y="58789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739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195" y="67312"/>
            <a:ext cx="10058400" cy="67330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785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178" y="66412"/>
            <a:ext cx="10058400" cy="67339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05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04" y="0"/>
            <a:ext cx="4590893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8337" y="0"/>
            <a:ext cx="45908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87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720" y="99978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7639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56" y="41190"/>
            <a:ext cx="10058400" cy="6734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18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20" y="57479"/>
            <a:ext cx="10058400" cy="67346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114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737" y="58790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095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887" y="125063"/>
            <a:ext cx="10058400" cy="67329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163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9" y="65903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636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14" y="65903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965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316" y="125535"/>
            <a:ext cx="10058400" cy="67324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990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47" y="58855"/>
            <a:ext cx="10058400" cy="67332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94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639" y="58789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473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849" y="59393"/>
            <a:ext cx="10058400" cy="67327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37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93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310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747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233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192" y="49957"/>
            <a:ext cx="10058400" cy="67339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38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42" y="58790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300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817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572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96" y="124692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89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74" y="124692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675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044" y="67943"/>
            <a:ext cx="10058400" cy="6732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402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656" y="124805"/>
            <a:ext cx="10058400" cy="67331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181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747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351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05" y="124692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314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105" y="58790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264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406" y="58789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500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42" y="58788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032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678" y="148280"/>
            <a:ext cx="4491631" cy="6709719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330" y="1302318"/>
            <a:ext cx="7400899" cy="495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72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353" y="124818"/>
            <a:ext cx="10058400" cy="673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51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93" y="124692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107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277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059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768" y="58790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677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58" y="58790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973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666" y="0"/>
            <a:ext cx="4590893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1245" y="0"/>
            <a:ext cx="45908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93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596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963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95" y="58789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507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745" y="66412"/>
            <a:ext cx="10058400" cy="67339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472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513" y="50574"/>
            <a:ext cx="10058400" cy="67332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194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01" y="58548"/>
            <a:ext cx="10058400" cy="6733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514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91327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508" y="1178011"/>
            <a:ext cx="7117492" cy="476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42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687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134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596" y="0"/>
            <a:ext cx="4590893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0627" y="0"/>
            <a:ext cx="45908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38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454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177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721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237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989" y="58129"/>
            <a:ext cx="10058400" cy="67339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251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15" y="66484"/>
            <a:ext cx="10058400" cy="67338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871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211" y="58790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173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320" y="58789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975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920" y="75264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504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13" y="58633"/>
            <a:ext cx="10058400" cy="67334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536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135" y="58315"/>
            <a:ext cx="10058400" cy="67337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388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57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78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20" y="67312"/>
            <a:ext cx="10058400" cy="67330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844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54" y="67027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22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06" y="58789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541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801" y="0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784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23" y="0"/>
            <a:ext cx="4591505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5378" y="0"/>
            <a:ext cx="45910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38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471" y="67049"/>
            <a:ext cx="10058400" cy="67332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270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85" y="67652"/>
            <a:ext cx="10058400" cy="67326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094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983" y="59082"/>
            <a:ext cx="10058400" cy="67330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978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913" y="0"/>
            <a:ext cx="4591472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8474" y="0"/>
            <a:ext cx="45917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48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083" y="58790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840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90" y="57908"/>
            <a:ext cx="10058400" cy="67341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63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204" y="65900"/>
            <a:ext cx="10058400" cy="67344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801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779" y="58789"/>
            <a:ext cx="10058400" cy="67333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646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877" y="65968"/>
            <a:ext cx="10058400" cy="67343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961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756</TotalTime>
  <Words>28</Words>
  <Application>Microsoft Office PowerPoint</Application>
  <PresentationFormat>Widescreen</PresentationFormat>
  <Paragraphs>15</Paragraphs>
  <Slides>95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95</vt:i4>
      </vt:variant>
    </vt:vector>
  </HeadingPairs>
  <TitlesOfParts>
    <vt:vector size="102" baseType="lpstr">
      <vt:lpstr>AR ESSENCE</vt:lpstr>
      <vt:lpstr>Arial</vt:lpstr>
      <vt:lpstr>Century Schoolbook</vt:lpstr>
      <vt:lpstr>Garamond</vt:lpstr>
      <vt:lpstr>Times New Roman</vt:lpstr>
      <vt:lpstr>Wingdings 2</vt:lpstr>
      <vt:lpstr>View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Eccidio di Forno</dc:title>
  <dc:creator>Utente Windows</dc:creator>
  <cp:lastModifiedBy>francesco carrer</cp:lastModifiedBy>
  <cp:revision>72</cp:revision>
  <dcterms:created xsi:type="dcterms:W3CDTF">2018-05-04T06:52:41Z</dcterms:created>
  <dcterms:modified xsi:type="dcterms:W3CDTF">2019-11-13T07:34:33Z</dcterms:modified>
</cp:coreProperties>
</file>