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9"/>
  </p:notesMasterIdLst>
  <p:sldIdLst>
    <p:sldId id="260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61" r:id="rId24"/>
    <p:sldId id="257" r:id="rId25"/>
    <p:sldId id="282" r:id="rId26"/>
    <p:sldId id="283" r:id="rId27"/>
    <p:sldId id="284" r:id="rId28"/>
    <p:sldId id="285" r:id="rId29"/>
    <p:sldId id="289" r:id="rId30"/>
    <p:sldId id="286" r:id="rId31"/>
    <p:sldId id="290" r:id="rId32"/>
    <p:sldId id="291" r:id="rId33"/>
    <p:sldId id="288" r:id="rId34"/>
    <p:sldId id="292" r:id="rId35"/>
    <p:sldId id="293" r:id="rId36"/>
    <p:sldId id="294" r:id="rId37"/>
    <p:sldId id="295" r:id="rId3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06B7C-527B-4565-A349-E0795EF77CC5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E1DD6-80E2-40B6-91CE-D8CB1AC3FF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542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E1DD6-80E2-40B6-91CE-D8CB1AC3FFC2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8525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05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434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1034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9111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1580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9048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4953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3870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436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427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12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126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886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117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946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979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83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21DFB0-1ED1-4D80-9951-007D763A5C9F}" type="datetimeFigureOut">
              <a:rPr lang="it-IT" smtClean="0"/>
              <a:t>14/03/2017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7030DF8-33BA-4C15-A349-2922FCA6AB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7367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4"/>
          <a:stretch/>
        </p:blipFill>
        <p:spPr>
          <a:xfrm>
            <a:off x="-1" y="60570"/>
            <a:ext cx="9976513" cy="679743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 useBgFill="1">
        <p:nvSpPr>
          <p:cNvPr id="3" name="Rettangolo 2"/>
          <p:cNvSpPr/>
          <p:nvPr/>
        </p:nvSpPr>
        <p:spPr>
          <a:xfrm>
            <a:off x="9348716" y="272902"/>
            <a:ext cx="2843284" cy="363176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400" b="1" dirty="0" smtClean="0">
                <a:solidFill>
                  <a:srgbClr val="FFC000"/>
                </a:solidFill>
              </a:rPr>
              <a:t>Passo </a:t>
            </a:r>
            <a:r>
              <a:rPr lang="it-IT" sz="1400" b="1" dirty="0" err="1">
                <a:solidFill>
                  <a:srgbClr val="FFC000"/>
                </a:solidFill>
              </a:rPr>
              <a:t>Vezzena</a:t>
            </a:r>
            <a:r>
              <a:rPr lang="it-IT" sz="14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039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31"/>
          <a:stretch/>
        </p:blipFill>
        <p:spPr>
          <a:xfrm>
            <a:off x="-1" y="0"/>
            <a:ext cx="10599447" cy="6858000"/>
          </a:xfrm>
          <a:prstGeom prst="rect">
            <a:avLst/>
          </a:prstGeom>
        </p:spPr>
      </p:pic>
      <p:sp useBgFill="1">
        <p:nvSpPr>
          <p:cNvPr id="4" name="Rettangolo 3"/>
          <p:cNvSpPr/>
          <p:nvPr/>
        </p:nvSpPr>
        <p:spPr>
          <a:xfrm>
            <a:off x="9740766" y="272902"/>
            <a:ext cx="2451234" cy="357020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Passo </a:t>
            </a:r>
            <a:r>
              <a:rPr lang="it-IT" sz="1200" b="1" dirty="0" err="1">
                <a:solidFill>
                  <a:srgbClr val="FFC000"/>
                </a:solidFill>
              </a:rPr>
              <a:t>Vezzena</a:t>
            </a:r>
            <a:r>
              <a:rPr lang="it-IT" sz="12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699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67"/>
          <a:stretch/>
        </p:blipFill>
        <p:spPr>
          <a:xfrm>
            <a:off x="95534" y="82701"/>
            <a:ext cx="9512490" cy="667294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9703558" y="1128931"/>
            <a:ext cx="230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al </a:t>
            </a:r>
            <a:endParaRPr lang="it-IT" sz="1400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 Campolongo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225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>
          <a:xfrm>
            <a:off x="-1" y="0"/>
            <a:ext cx="11857703" cy="6857999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7720" y="5768970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321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9471546" y="1128931"/>
            <a:ext cx="25382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al </a:t>
            </a:r>
            <a:endParaRPr lang="it-IT" sz="1400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 Campolongo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35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3"/>
          <a:stretch/>
        </p:blipFill>
        <p:spPr>
          <a:xfrm>
            <a:off x="95535" y="50466"/>
            <a:ext cx="11532358" cy="68075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9585278" y="1004080"/>
            <a:ext cx="26067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al </a:t>
            </a:r>
          </a:p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di Campolongo</a:t>
            </a:r>
            <a:endParaRPr lang="it-IT" sz="1400" i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381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0" b="3085"/>
          <a:stretch/>
        </p:blipFill>
        <p:spPr>
          <a:xfrm>
            <a:off x="150124" y="72190"/>
            <a:ext cx="10249469" cy="6669804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92135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414" y="-4815"/>
            <a:ext cx="9144000" cy="6858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6649" y="856643"/>
            <a:ext cx="6853188" cy="5139891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3154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381" y="5492933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4" name="Rettangolo 3"/>
          <p:cNvSpPr/>
          <p:nvPr/>
        </p:nvSpPr>
        <p:spPr>
          <a:xfrm>
            <a:off x="9144000" y="272902"/>
            <a:ext cx="3048000" cy="357020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Passo </a:t>
            </a:r>
            <a:r>
              <a:rPr lang="it-IT" sz="1200" b="1" dirty="0" err="1">
                <a:solidFill>
                  <a:srgbClr val="FFC000"/>
                </a:solidFill>
              </a:rPr>
              <a:t>Vezzena</a:t>
            </a:r>
            <a:r>
              <a:rPr lang="it-IT" sz="12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327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9638188" y="1290683"/>
            <a:ext cx="2431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al </a:t>
            </a: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di Monte Verena</a:t>
            </a:r>
            <a:endParaRPr lang="it-IT" sz="1400" i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792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9638188" y="1290683"/>
            <a:ext cx="2431892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al </a:t>
            </a: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di Monte Verena</a:t>
            </a:r>
            <a:endParaRPr lang="it-IT" sz="1400" i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77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6"/>
          <a:stretch/>
        </p:blipFill>
        <p:spPr>
          <a:xfrm>
            <a:off x="109182" y="51791"/>
            <a:ext cx="10167582" cy="68062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10385946" y="1770376"/>
            <a:ext cx="16104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 </a:t>
            </a:r>
            <a:endParaRPr lang="it-IT" sz="1400" i="1" dirty="0" smtClean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Verle </a:t>
            </a:r>
            <a:endParaRPr lang="it-IT" sz="1400" i="1" dirty="0" smtClean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Verle)</a:t>
            </a:r>
          </a:p>
        </p:txBody>
      </p:sp>
    </p:spTree>
    <p:extLst>
      <p:ext uri="{BB962C8B-B14F-4D97-AF65-F5344CB8AC3E}">
        <p14:creationId xmlns:p14="http://schemas.microsoft.com/office/powerpoint/2010/main" val="740689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131" y="5531434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016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9258712" y="1238113"/>
            <a:ext cx="28877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visita al </a:t>
            </a: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Caseificio </a:t>
            </a:r>
            <a:r>
              <a:rPr lang="it-IT" sz="1400" i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Pennar</a:t>
            </a:r>
            <a:endParaRPr lang="it-IT" sz="1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49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9313302" y="1333647"/>
            <a:ext cx="2236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visita al </a:t>
            </a: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Caseificio </a:t>
            </a:r>
            <a:r>
              <a:rPr lang="it-IT" sz="1400" i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Pennar</a:t>
            </a:r>
            <a:endParaRPr lang="it-IT" sz="1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405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46434" y="968617"/>
            <a:ext cx="6670912" cy="500318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03703" y="969861"/>
            <a:ext cx="6680874" cy="501065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129" y="5521808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51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358"/>
            <a:ext cx="10007030" cy="664646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ttangolo 2"/>
          <p:cNvSpPr/>
          <p:nvPr/>
        </p:nvSpPr>
        <p:spPr>
          <a:xfrm>
            <a:off x="10007030" y="1647546"/>
            <a:ext cx="168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Forte </a:t>
            </a: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Belvedere</a:t>
            </a:r>
          </a:p>
          <a:p>
            <a:r>
              <a:rPr lang="it-IT" sz="1400" i="1" dirty="0" smtClean="0">
                <a:latin typeface="Arial" panose="020B0604020202020204" pitchFamily="34" charset="0"/>
              </a:rPr>
              <a:t>(</a:t>
            </a:r>
            <a:r>
              <a:rPr lang="it-IT" sz="1400" i="1" dirty="0" err="1"/>
              <a:t>Werk</a:t>
            </a:r>
            <a:r>
              <a:rPr lang="it-IT" sz="1400" i="1" dirty="0"/>
              <a:t> </a:t>
            </a:r>
            <a:r>
              <a:rPr lang="it-IT" sz="1400" i="1" dirty="0" err="1" smtClean="0"/>
              <a:t>Gschwent</a:t>
            </a:r>
            <a:r>
              <a:rPr lang="it-IT" sz="1400" i="1" dirty="0" smtClean="0"/>
              <a:t>)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3582369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00892" y="952093"/>
            <a:ext cx="6634105" cy="4975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5861" y="952093"/>
            <a:ext cx="6634106" cy="497558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10481878" y="1579307"/>
            <a:ext cx="168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Forte </a:t>
            </a: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Belvedere</a:t>
            </a:r>
          </a:p>
          <a:p>
            <a:r>
              <a:rPr lang="it-IT" sz="1400" i="1" dirty="0" smtClean="0">
                <a:latin typeface="Arial" panose="020B0604020202020204" pitchFamily="34" charset="0"/>
              </a:rPr>
              <a:t>(</a:t>
            </a:r>
            <a:r>
              <a:rPr lang="it-IT" sz="1400" i="1" dirty="0" err="1"/>
              <a:t>Werk</a:t>
            </a:r>
            <a:r>
              <a:rPr lang="it-IT" sz="1400" i="1" dirty="0"/>
              <a:t> </a:t>
            </a:r>
            <a:r>
              <a:rPr lang="it-IT" sz="1400" i="1" dirty="0" err="1" smtClean="0"/>
              <a:t>Gschwent</a:t>
            </a:r>
            <a:r>
              <a:rPr lang="it-IT" sz="1400" i="1" dirty="0" smtClean="0"/>
              <a:t>)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1801509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3" y="95535"/>
            <a:ext cx="8834651" cy="662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 useBgFill="1">
        <p:nvSpPr>
          <p:cNvPr id="3" name="Rettangolo 2"/>
          <p:cNvSpPr/>
          <p:nvPr/>
        </p:nvSpPr>
        <p:spPr>
          <a:xfrm>
            <a:off x="9157648" y="272902"/>
            <a:ext cx="2729552" cy="357020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Passo </a:t>
            </a:r>
            <a:r>
              <a:rPr lang="it-IT" sz="1200" b="1" dirty="0" err="1">
                <a:solidFill>
                  <a:srgbClr val="FFC000"/>
                </a:solidFill>
              </a:rPr>
              <a:t>Vezzena</a:t>
            </a:r>
            <a:r>
              <a:rPr lang="it-IT" sz="12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19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97" y="0"/>
            <a:ext cx="9144000" cy="6858000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10007030" y="1647546"/>
            <a:ext cx="168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Forte </a:t>
            </a: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Belvedere</a:t>
            </a:r>
          </a:p>
          <a:p>
            <a:r>
              <a:rPr lang="it-IT" sz="1400" i="1" dirty="0" smtClean="0">
                <a:latin typeface="Arial" panose="020B0604020202020204" pitchFamily="34" charset="0"/>
              </a:rPr>
              <a:t>(</a:t>
            </a:r>
            <a:r>
              <a:rPr lang="it-IT" sz="1400" i="1" dirty="0" err="1"/>
              <a:t>Werk</a:t>
            </a:r>
            <a:r>
              <a:rPr lang="it-IT" sz="1400" i="1" dirty="0"/>
              <a:t> </a:t>
            </a:r>
            <a:r>
              <a:rPr lang="it-IT" sz="1400" i="1" dirty="0" err="1" smtClean="0"/>
              <a:t>Gschwent</a:t>
            </a:r>
            <a:r>
              <a:rPr lang="it-IT" sz="1400" i="1" dirty="0" smtClean="0"/>
              <a:t>)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4021144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37001" y="920683"/>
            <a:ext cx="6672446" cy="500433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83639" y="920682"/>
            <a:ext cx="6672446" cy="500433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129" y="5521808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9434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6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129" y="5521808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9289576" y="1388238"/>
            <a:ext cx="2702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Museo della Guerra di Borgo Valsugana</a:t>
            </a:r>
            <a:endParaRPr lang="it-IT" sz="14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55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3"/>
          <a:stretch/>
        </p:blipFill>
        <p:spPr>
          <a:xfrm>
            <a:off x="191067" y="48857"/>
            <a:ext cx="9594377" cy="680914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9785444" y="1715785"/>
            <a:ext cx="16104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 </a:t>
            </a:r>
            <a:endParaRPr lang="it-IT" sz="1400" i="1" dirty="0" smtClean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Verle </a:t>
            </a:r>
            <a:endParaRPr lang="it-IT" sz="1400" i="1" dirty="0" smtClean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Verle)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504" y="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3092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7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9489167" y="1442829"/>
            <a:ext cx="2702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Museo della Guerra </a:t>
            </a:r>
            <a:endParaRPr lang="it-IT" sz="1400" i="1" dirty="0" smtClean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</a:t>
            </a: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Borgo Valsugana</a:t>
            </a:r>
            <a:endParaRPr lang="it-IT" sz="14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73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4" r="16952"/>
          <a:stretch/>
        </p:blipFill>
        <p:spPr>
          <a:xfrm rot="5400000">
            <a:off x="125377" y="161170"/>
            <a:ext cx="6316205" cy="629412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2"/>
          <a:stretch/>
        </p:blipFill>
        <p:spPr>
          <a:xfrm>
            <a:off x="4504623" y="2850308"/>
            <a:ext cx="7559040" cy="405581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ttangolo 4"/>
          <p:cNvSpPr/>
          <p:nvPr/>
        </p:nvSpPr>
        <p:spPr>
          <a:xfrm>
            <a:off x="9489167" y="1442829"/>
            <a:ext cx="2702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Museo della Guerra </a:t>
            </a:r>
            <a:endParaRPr lang="it-IT" sz="1400" i="1" dirty="0" smtClean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</a:t>
            </a: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Borgo Valsugana</a:t>
            </a:r>
            <a:endParaRPr lang="it-IT" sz="1400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7597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63" y="0"/>
            <a:ext cx="9144000" cy="6858000"/>
          </a:xfrm>
          <a:prstGeom prst="rect">
            <a:avLst/>
          </a:prstGeom>
        </p:spPr>
      </p:pic>
      <p:sp useBgFill="1">
        <p:nvSpPr>
          <p:cNvPr id="3" name="Rettangolo 2"/>
          <p:cNvSpPr/>
          <p:nvPr/>
        </p:nvSpPr>
        <p:spPr>
          <a:xfrm>
            <a:off x="9371463" y="272902"/>
            <a:ext cx="2820537" cy="357020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Passo </a:t>
            </a:r>
            <a:r>
              <a:rPr lang="it-IT" sz="1200" b="1" dirty="0" err="1">
                <a:solidFill>
                  <a:srgbClr val="FFC000"/>
                </a:solidFill>
              </a:rPr>
              <a:t>Vezzena</a:t>
            </a:r>
            <a:r>
              <a:rPr lang="it-IT" sz="12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1409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b="5672"/>
          <a:stretch/>
        </p:blipFill>
        <p:spPr>
          <a:xfrm>
            <a:off x="145576" y="38023"/>
            <a:ext cx="10690746" cy="67176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Rettangolo 1"/>
          <p:cNvSpPr/>
          <p:nvPr/>
        </p:nvSpPr>
        <p:spPr>
          <a:xfrm>
            <a:off x="10836322" y="1142579"/>
            <a:ext cx="11191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Salita a 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Spitz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Verle</a:t>
            </a:r>
            <a:endParaRPr lang="it-IT" sz="1400" dirty="0">
              <a:solidFill>
                <a:srgbClr val="FFC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7216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32585" y="832585"/>
            <a:ext cx="6660682" cy="499551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72340" y="837264"/>
            <a:ext cx="6698110" cy="502358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129" y="5521808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0768129" y="1156227"/>
            <a:ext cx="1423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Salita a 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Spitz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Verle</a:t>
            </a:r>
            <a:endParaRPr lang="it-IT" sz="1400" dirty="0">
              <a:solidFill>
                <a:srgbClr val="FFC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561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14839" y="978466"/>
            <a:ext cx="6518709" cy="488903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4" r="14323"/>
          <a:stretch/>
        </p:blipFill>
        <p:spPr>
          <a:xfrm>
            <a:off x="5043639" y="163628"/>
            <a:ext cx="6622180" cy="654164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00153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7" y="0"/>
            <a:ext cx="9144000" cy="6858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9553433" y="1142579"/>
            <a:ext cx="24020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Salita a 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400" i="1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Spitz</a:t>
            </a: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Verle</a:t>
            </a:r>
            <a:endParaRPr lang="it-IT" sz="1400" dirty="0">
              <a:solidFill>
                <a:srgbClr val="FFC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5812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9" y="0"/>
            <a:ext cx="9144000" cy="68580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129" y="5521808"/>
            <a:ext cx="1224280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Rettangolo 4"/>
          <p:cNvSpPr/>
          <p:nvPr/>
        </p:nvSpPr>
        <p:spPr>
          <a:xfrm>
            <a:off x="9426630" y="272902"/>
            <a:ext cx="2565779" cy="357020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Passo </a:t>
            </a:r>
            <a:r>
              <a:rPr lang="it-IT" sz="1200" b="1" dirty="0" err="1">
                <a:solidFill>
                  <a:srgbClr val="FFC000"/>
                </a:solidFill>
              </a:rPr>
              <a:t>Vezzena</a:t>
            </a:r>
            <a:r>
              <a:rPr lang="it-IT" sz="12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8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95034" y="932280"/>
            <a:ext cx="6634747" cy="49760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0748" y="935388"/>
            <a:ext cx="6659610" cy="499470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21668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11342" r="-896" b="11443"/>
          <a:stretch/>
        </p:blipFill>
        <p:spPr>
          <a:xfrm>
            <a:off x="95535" y="71457"/>
            <a:ext cx="11518710" cy="667053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46465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4" name="Rettangolo 3"/>
          <p:cNvSpPr/>
          <p:nvPr/>
        </p:nvSpPr>
        <p:spPr>
          <a:xfrm>
            <a:off x="9144000" y="272902"/>
            <a:ext cx="3048000" cy="357020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Corso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nazionale di formazione </a:t>
            </a: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t-IT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per </a:t>
            </a:r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 ESSENCE" panose="02000000000000000000" pitchFamily="2" charset="0"/>
                <a:ea typeface="Times New Roman" panose="02020603050405020304" pitchFamily="18" charset="0"/>
              </a:rPr>
              <a:t>insegnanti</a:t>
            </a:r>
            <a:endParaRPr lang="it-IT" sz="11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it-IT" sz="20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20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guerra dei forti</a:t>
            </a:r>
          </a:p>
          <a:p>
            <a:pPr algn="ctr"/>
            <a:endParaRPr lang="it-IT" sz="1600" i="1" dirty="0" smtClean="0">
              <a:solidFill>
                <a:schemeClr val="accent1">
                  <a:lumMod val="60000"/>
                  <a:lumOff val="40000"/>
                </a:schemeClr>
              </a:solidFill>
              <a:sym typeface="Symbol" panose="05050102010706020507" pitchFamily="18" charset="2"/>
            </a:endParaRPr>
          </a:p>
          <a:p>
            <a:pPr algn="ctr"/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r>
              <a:rPr lang="it-IT" sz="1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La prima fase della Grande Guerra sugli altipiani veneto-trentini </a:t>
            </a:r>
            <a:r>
              <a:rPr lang="it-IT" sz="1600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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it-IT" sz="2000" b="1" dirty="0"/>
              <a:t> 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Passo </a:t>
            </a:r>
            <a:r>
              <a:rPr lang="it-IT" sz="1200" b="1" dirty="0" err="1">
                <a:solidFill>
                  <a:srgbClr val="FFC000"/>
                </a:solidFill>
              </a:rPr>
              <a:t>Vezzena</a:t>
            </a:r>
            <a:r>
              <a:rPr lang="it-IT" sz="1200" b="1" dirty="0">
                <a:solidFill>
                  <a:srgbClr val="FFC000"/>
                </a:solidFill>
              </a:rPr>
              <a:t> (Lavarone, TN)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it-IT" sz="1200" b="1" dirty="0">
                <a:solidFill>
                  <a:srgbClr val="FFC000"/>
                </a:solidFill>
              </a:rPr>
              <a:t>giovedì 7 maggio </a:t>
            </a:r>
            <a:r>
              <a:rPr lang="it-IT" sz="1200" b="1" dirty="0" smtClean="0">
                <a:solidFill>
                  <a:srgbClr val="FFC000"/>
                </a:solidFill>
              </a:rPr>
              <a:t>– 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</a:rPr>
              <a:t>domenica </a:t>
            </a:r>
            <a:r>
              <a:rPr lang="it-IT" sz="1200" b="1" dirty="0">
                <a:solidFill>
                  <a:srgbClr val="FFC000"/>
                </a:solidFill>
              </a:rPr>
              <a:t>10 maggio 2015</a:t>
            </a:r>
            <a:endParaRPr lang="it-IT" sz="1200" dirty="0">
              <a:solidFill>
                <a:srgbClr val="FFC000"/>
              </a:solidFill>
            </a:endParaRPr>
          </a:p>
          <a:p>
            <a:pPr algn="ctr">
              <a:spcAft>
                <a:spcPts val="0"/>
              </a:spcAft>
            </a:pPr>
            <a:endParaRPr lang="it-IT" sz="1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99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7065"/>
          <a:stretch/>
        </p:blipFill>
        <p:spPr>
          <a:xfrm>
            <a:off x="95535" y="46342"/>
            <a:ext cx="11409528" cy="681165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64559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0" y="0"/>
            <a:ext cx="91440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504" y="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9785444" y="1715785"/>
            <a:ext cx="2115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</a:t>
            </a: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alla Osteria del Termine</a:t>
            </a: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(Mario Rigoni Stern)</a:t>
            </a:r>
            <a:endParaRPr lang="it-IT" sz="1400" i="1" dirty="0">
              <a:solidFill>
                <a:srgbClr val="FFC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807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1"/>
          <a:stretch/>
        </p:blipFill>
        <p:spPr>
          <a:xfrm>
            <a:off x="662420" y="95534"/>
            <a:ext cx="9568852" cy="67624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Rettangolo 2"/>
          <p:cNvSpPr/>
          <p:nvPr/>
        </p:nvSpPr>
        <p:spPr>
          <a:xfrm>
            <a:off x="10231272" y="1128931"/>
            <a:ext cx="17785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Visita al </a:t>
            </a:r>
            <a:endParaRPr lang="it-IT" sz="1400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it-IT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Forte </a:t>
            </a:r>
            <a:r>
              <a:rPr lang="it-IT" sz="14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 Campolongo</a:t>
            </a:r>
            <a:endParaRPr lang="it-IT" sz="1600" i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650138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83</TotalTime>
  <Words>265</Words>
  <Application>Microsoft Office PowerPoint</Application>
  <PresentationFormat>Widescreen</PresentationFormat>
  <Paragraphs>119</Paragraphs>
  <Slides>37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5" baseType="lpstr">
      <vt:lpstr>AR ESSENCE</vt:lpstr>
      <vt:lpstr>Arial</vt:lpstr>
      <vt:lpstr>Calibri</vt:lpstr>
      <vt:lpstr>Century Gothic</vt:lpstr>
      <vt:lpstr>Symbol</vt:lpstr>
      <vt:lpstr>Times New Roman</vt:lpstr>
      <vt:lpstr>Wingdings 3</vt:lpstr>
      <vt:lpstr>Sezione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11</cp:revision>
  <dcterms:created xsi:type="dcterms:W3CDTF">2017-02-12T18:33:55Z</dcterms:created>
  <dcterms:modified xsi:type="dcterms:W3CDTF">2017-03-14T04:12:00Z</dcterms:modified>
</cp:coreProperties>
</file>